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handoutMasterIdLst>
    <p:handoutMasterId r:id="rId44"/>
  </p:handoutMasterIdLst>
  <p:sldIdLst>
    <p:sldId id="257" r:id="rId2"/>
    <p:sldId id="360" r:id="rId3"/>
    <p:sldId id="485" r:id="rId4"/>
    <p:sldId id="484" r:id="rId5"/>
    <p:sldId id="458" r:id="rId6"/>
    <p:sldId id="527" r:id="rId7"/>
    <p:sldId id="528" r:id="rId8"/>
    <p:sldId id="490" r:id="rId9"/>
    <p:sldId id="501" r:id="rId10"/>
    <p:sldId id="529" r:id="rId11"/>
    <p:sldId id="535" r:id="rId12"/>
    <p:sldId id="536" r:id="rId13"/>
    <p:sldId id="537" r:id="rId14"/>
    <p:sldId id="538" r:id="rId15"/>
    <p:sldId id="539" r:id="rId16"/>
    <p:sldId id="533" r:id="rId17"/>
    <p:sldId id="531" r:id="rId18"/>
    <p:sldId id="532" r:id="rId19"/>
    <p:sldId id="534" r:id="rId20"/>
    <p:sldId id="530" r:id="rId21"/>
    <p:sldId id="345" r:id="rId22"/>
    <p:sldId id="526" r:id="rId23"/>
    <p:sldId id="514" r:id="rId24"/>
    <p:sldId id="515" r:id="rId25"/>
    <p:sldId id="494" r:id="rId26"/>
    <p:sldId id="508" r:id="rId27"/>
    <p:sldId id="498" r:id="rId28"/>
    <p:sldId id="517" r:id="rId29"/>
    <p:sldId id="516" r:id="rId30"/>
    <p:sldId id="520" r:id="rId31"/>
    <p:sldId id="521" r:id="rId32"/>
    <p:sldId id="522" r:id="rId33"/>
    <p:sldId id="523" r:id="rId34"/>
    <p:sldId id="524" r:id="rId35"/>
    <p:sldId id="512" r:id="rId36"/>
    <p:sldId id="503" r:id="rId37"/>
    <p:sldId id="519" r:id="rId38"/>
    <p:sldId id="504" r:id="rId39"/>
    <p:sldId id="509" r:id="rId40"/>
    <p:sldId id="511" r:id="rId41"/>
    <p:sldId id="496" r:id="rId42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A80E"/>
    <a:srgbClr val="FFFFFF"/>
    <a:srgbClr val="000000"/>
    <a:srgbClr val="F4FE76"/>
    <a:srgbClr val="FE9202"/>
    <a:srgbClr val="FF0000"/>
    <a:srgbClr val="339933"/>
    <a:srgbClr val="0000FF"/>
    <a:srgbClr val="1EE04C"/>
    <a:srgbClr val="08F6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5806" autoAdjust="0"/>
  </p:normalViewPr>
  <p:slideViewPr>
    <p:cSldViewPr snapToGrid="0">
      <p:cViewPr>
        <p:scale>
          <a:sx n="150" d="100"/>
          <a:sy n="150" d="100"/>
        </p:scale>
        <p:origin x="108" y="-1050"/>
      </p:cViewPr>
      <p:guideLst/>
    </p:cSldViewPr>
  </p:slideViewPr>
  <p:outlineViewPr>
    <p:cViewPr>
      <p:scale>
        <a:sx n="33" d="100"/>
        <a:sy n="33" d="100"/>
      </p:scale>
      <p:origin x="0" y="-66"/>
    </p:cViewPr>
  </p:outlineViewPr>
  <p:notesTextViewPr>
    <p:cViewPr>
      <p:scale>
        <a:sx n="400" d="100"/>
        <a:sy n="400" d="100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99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27E446-5CEE-48EA-841F-93F832F5B36D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289C6A2A-9BBC-4022-9948-E9C3E7C5D2C8}">
      <dgm:prSet phldrT="[Text]" custT="1"/>
      <dgm:spPr>
        <a:ln w="31750" cmpd="sng">
          <a:solidFill>
            <a:schemeClr val="tx1"/>
          </a:solidFill>
        </a:ln>
      </dgm:spPr>
      <dgm:t>
        <a:bodyPr/>
        <a:lstStyle/>
        <a:p>
          <a:r>
            <a:rPr lang="de-DE" sz="1200" b="1">
              <a:latin typeface="Calibri Light" panose="020F0302020204030204" pitchFamily="34" charset="0"/>
              <a:cs typeface="Calibri Light" panose="020F0302020204030204" pitchFamily="34" charset="0"/>
            </a:rPr>
            <a:t>Data-</a:t>
          </a:r>
          <a:r>
            <a:rPr lang="de-DE" sz="1200" b="1" err="1">
              <a:latin typeface="Calibri Light" panose="020F0302020204030204" pitchFamily="34" charset="0"/>
              <a:cs typeface="Calibri Light" panose="020F0302020204030204" pitchFamily="34" charset="0"/>
            </a:rPr>
            <a:t>Driven</a:t>
          </a:r>
          <a:r>
            <a:rPr lang="de-DE" sz="1200" b="1">
              <a:latin typeface="Calibri Light" panose="020F0302020204030204" pitchFamily="34" charset="0"/>
              <a:cs typeface="Calibri Light" panose="020F0302020204030204" pitchFamily="34" charset="0"/>
            </a:rPr>
            <a:t> Models</a:t>
          </a:r>
        </a:p>
      </dgm:t>
    </dgm:pt>
    <dgm:pt modelId="{02DF960D-1467-4F3D-9908-4D424AE6EA2F}" type="parTrans" cxnId="{E1D82FAB-BF2C-4B61-A44A-4DB30808265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5F71FBF-6BA5-4CF9-83A5-C58037DB232E}" type="sibTrans" cxnId="{E1D82FAB-BF2C-4B61-A44A-4DB30808265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B6B96D9-1ED4-4350-8FC8-89CC253DC665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Manual Feature Engineering</a:t>
          </a:r>
        </a:p>
      </dgm:t>
    </dgm:pt>
    <dgm:pt modelId="{BAF123F2-EDAE-4422-876F-B1B2334650C3}" type="parTrans" cxnId="{1799318E-EE6D-4D31-BF49-9AA96F0D85B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FCC45A6-D045-4336-8A2A-8550AECB7B7F}" type="sibTrans" cxnId="{1799318E-EE6D-4D31-BF49-9AA96F0D85B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58503D8-9AD5-4619-8E62-764BD388F41C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Manual  Threshold</a:t>
          </a:r>
        </a:p>
      </dgm:t>
    </dgm:pt>
    <dgm:pt modelId="{C1100967-B835-4C2A-B315-0ECE09032613}" type="parTrans" cxnId="{3440D4BB-D836-4323-9AAD-F96AEE5F2F2F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EB4B705-4483-4036-B1A1-F75E3B9E1D63}" type="sibTrans" cxnId="{3440D4BB-D836-4323-9AAD-F96AEE5F2F2F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7D97F45-53ED-41B9-9356-CA310EE33FBA}">
      <dgm:prSet phldrT="[Text]" custT="1"/>
      <dgm:spPr/>
      <dgm:t>
        <a:bodyPr/>
        <a:lstStyle/>
        <a:p>
          <a:r>
            <a:rPr lang="en-US" sz="1200" noProof="0" dirty="0">
              <a:latin typeface="Calibri Light" panose="020F0302020204030204" pitchFamily="34" charset="0"/>
              <a:cs typeface="Calibri Light" panose="020F0302020204030204" pitchFamily="34" charset="0"/>
            </a:rPr>
            <a:t>Probabilistic</a:t>
          </a:r>
        </a:p>
      </dgm:t>
    </dgm:pt>
    <dgm:pt modelId="{221B32E9-9F7D-4CE9-8B10-3622E096CC6D}" type="parTrans" cxnId="{DB73A32F-F2E0-48A1-A134-D666E749F2AA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D2AAA748-306E-486A-A512-F2363A36B199}" type="sibTrans" cxnId="{DB73A32F-F2E0-48A1-A134-D666E749F2AA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8B5E9C1C-63CB-4701-8AC7-5681645590FB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Classic </a:t>
          </a:r>
          <a:r>
            <a:rPr lang="de-DE" sz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Machine</a:t>
          </a:r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gm:t>
    </dgm:pt>
    <dgm:pt modelId="{3B9E3F3E-CADA-4AF5-88EF-390E2F659DA4}" type="parTrans" cxnId="{432CBD07-6C04-4E12-85B1-DF8B37C0B8E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1C7BEBD-0B0A-43D5-B6EA-585C21F6D14A}" type="sibTrans" cxnId="{432CBD07-6C04-4E12-85B1-DF8B37C0B8E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808BB0BE-4C2F-49EB-ABE5-A5DFFFFB2580}">
      <dgm:prSet phldrT="[Text]" custT="1"/>
      <dgm:spPr/>
      <dgm:t>
        <a:bodyPr/>
        <a:lstStyle/>
        <a:p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Automatic</a:t>
          </a:r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 Feature </a:t>
          </a:r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Eningeering</a:t>
          </a:r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E0FE9FF0-8D6C-45F5-ACB8-AA5326F1BE20}" type="parTrans" cxnId="{4B3BD8B2-7AAE-4CB7-BD22-D3BCDB3D9B5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BEE5882D-8B1C-4C16-977B-9283F437152F}" type="sibTrans" cxnId="{4B3BD8B2-7AAE-4CB7-BD22-D3BCDB3D9B5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6CBCE944-FB3E-4D3A-9743-9C8A560206C1}">
      <dgm:prSet phldrT="[Text]" custT="1"/>
      <dgm:spPr/>
      <dgm:t>
        <a:bodyPr/>
        <a:lstStyle/>
        <a:p>
          <a:r>
            <a:rPr lang="de-DE" sz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Discriminative</a:t>
          </a:r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  <a:r>
            <a:rPr lang="de-DE" sz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Deep</a:t>
          </a:r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gm:t>
    </dgm:pt>
    <dgm:pt modelId="{29C369E9-0673-45A2-A67F-A2A19A445EE4}" type="parTrans" cxnId="{9F367AA4-8CD9-4240-84FD-1B4BD357500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96D1BFE-D8FF-4E0F-88E9-204ED9461611}" type="sibTrans" cxnId="{9F367AA4-8CD9-4240-84FD-1B4BD357500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64C3052-37E4-4C24-8938-7629AF44EBA9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Generative Deep Learning</a:t>
          </a:r>
        </a:p>
      </dgm:t>
    </dgm:pt>
    <dgm:pt modelId="{99A59D70-9065-4AB2-A299-7630C3F601C6}" type="parTrans" cxnId="{0CC4D952-0FE1-473A-A7B5-707423157C2C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7526748-AD99-4043-B944-AC06310B05F2}" type="sibTrans" cxnId="{0CC4D952-0FE1-473A-A7B5-707423157C2C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1B4F2B1-336F-48A6-B7EE-7845A6722A71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GAN, RNN, </a:t>
          </a:r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ProtoNET</a:t>
          </a:r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</a:p>
      </dgm:t>
    </dgm:pt>
    <dgm:pt modelId="{C7EA1223-065F-4FF3-A305-96169D6177CA}" type="sibTrans" cxnId="{C8D6F087-7C55-4F44-85BF-6670D5DF27F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C517C1EC-9C93-499F-9A72-4A1A0F1F7230}" type="parTrans" cxnId="{C8D6F087-7C55-4F44-85BF-6670D5DF27F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3FE3026-34A7-402F-A136-156D0D7FDC31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MLP, DCNN, FCN</a:t>
          </a:r>
        </a:p>
      </dgm:t>
    </dgm:pt>
    <dgm:pt modelId="{9EE98FF6-3A91-4822-B146-D57E2C1CA2AF}" type="sibTrans" cxnId="{F924F94D-F1A2-4964-BA80-C1C3055D743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05F2B829-AB5E-4B16-A83D-B05EBC84A743}" type="parTrans" cxnId="{F924F94D-F1A2-4964-BA80-C1C3055D743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04F152B4-C3B0-4232-896D-16939CECEB04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SVM, Random Forrest, MLP</a:t>
          </a:r>
        </a:p>
      </dgm:t>
    </dgm:pt>
    <dgm:pt modelId="{9F3968F3-19CA-466C-8332-E5AB9F67DC04}" type="sibTrans" cxnId="{16C87106-9776-423A-8BC4-599A1AB9FF6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AA5A0BE-044D-44FD-BFD5-0CF82C3808C5}" type="parTrans" cxnId="{16C87106-9776-423A-8BC4-599A1AB9FF6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71E545A6-039B-4267-9C92-C9602A4941CC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e.g. </a:t>
          </a:r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Busbar</a:t>
          </a:r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 Resistance</a:t>
          </a:r>
        </a:p>
      </dgm:t>
    </dgm:pt>
    <dgm:pt modelId="{BECF5434-57D7-49EE-BFCA-FF41B561ADBF}" type="sibTrans" cxnId="{BBD9CEEE-8429-4F98-9316-1C795F045B8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03347C5-98C2-43B0-A59B-565FC1C85BF3}" type="parTrans" cxnId="{BBD9CEEE-8429-4F98-9316-1C795F045B8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5E8E7B83-2E5B-4DE6-BBEA-1D25BF2CE5AB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e.g.  QH Analysis</a:t>
          </a:r>
        </a:p>
      </dgm:t>
    </dgm:pt>
    <dgm:pt modelId="{C3BC8530-46CE-4851-86F8-FB19B3738FAD}" type="sibTrans" cxnId="{B84F7A8F-BB98-4B69-A130-D823B5CAC9B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C82ABBBD-43B9-44B8-A59F-C0BC6F267709}" type="parTrans" cxnId="{B84F7A8F-BB98-4B69-A130-D823B5CAC9B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E60514E8-9CA6-492F-8D8C-368A5AF0965F}" type="pres">
      <dgm:prSet presAssocID="{C927E446-5CEE-48EA-841F-93F832F5B36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24D49C3-9D54-4E94-8EBA-7BCB842073A3}" type="pres">
      <dgm:prSet presAssocID="{289C6A2A-9BBC-4022-9948-E9C3E7C5D2C8}" presName="hierRoot1" presStyleCnt="0">
        <dgm:presLayoutVars>
          <dgm:hierBranch val="init"/>
        </dgm:presLayoutVars>
      </dgm:prSet>
      <dgm:spPr/>
    </dgm:pt>
    <dgm:pt modelId="{EA030659-C1D2-4C9B-AAE1-9762D07E3621}" type="pres">
      <dgm:prSet presAssocID="{289C6A2A-9BBC-4022-9948-E9C3E7C5D2C8}" presName="rootComposite1" presStyleCnt="0"/>
      <dgm:spPr/>
    </dgm:pt>
    <dgm:pt modelId="{DC56327D-D47B-499F-9446-20413CB30843}" type="pres">
      <dgm:prSet presAssocID="{289C6A2A-9BBC-4022-9948-E9C3E7C5D2C8}" presName="rootText1" presStyleLbl="node0" presStyleIdx="0" presStyleCnt="1">
        <dgm:presLayoutVars>
          <dgm:chPref val="3"/>
        </dgm:presLayoutVars>
      </dgm:prSet>
      <dgm:spPr/>
    </dgm:pt>
    <dgm:pt modelId="{D2C0EDC5-E98D-4563-92DA-C7F76816E770}" type="pres">
      <dgm:prSet presAssocID="{289C6A2A-9BBC-4022-9948-E9C3E7C5D2C8}" presName="rootConnector1" presStyleLbl="node1" presStyleIdx="0" presStyleCnt="0"/>
      <dgm:spPr/>
    </dgm:pt>
    <dgm:pt modelId="{225BF18F-1B17-4005-A83A-FCB33BEC7A30}" type="pres">
      <dgm:prSet presAssocID="{289C6A2A-9BBC-4022-9948-E9C3E7C5D2C8}" presName="hierChild2" presStyleCnt="0"/>
      <dgm:spPr/>
    </dgm:pt>
    <dgm:pt modelId="{F60D0BF5-CFFC-4D6E-8C1E-8E3AFF078334}" type="pres">
      <dgm:prSet presAssocID="{BAF123F2-EDAE-4422-876F-B1B2334650C3}" presName="Name37" presStyleLbl="parChTrans1D2" presStyleIdx="0" presStyleCnt="2"/>
      <dgm:spPr/>
    </dgm:pt>
    <dgm:pt modelId="{F41BABE1-2DFC-462F-A070-FBE0525944B6}" type="pres">
      <dgm:prSet presAssocID="{2B6B96D9-1ED4-4350-8FC8-89CC253DC665}" presName="hierRoot2" presStyleCnt="0">
        <dgm:presLayoutVars>
          <dgm:hierBranch val="init"/>
        </dgm:presLayoutVars>
      </dgm:prSet>
      <dgm:spPr/>
    </dgm:pt>
    <dgm:pt modelId="{E7D8D499-82D3-47BA-8AFF-8CAF4DEE13A9}" type="pres">
      <dgm:prSet presAssocID="{2B6B96D9-1ED4-4350-8FC8-89CC253DC665}" presName="rootComposite" presStyleCnt="0"/>
      <dgm:spPr/>
    </dgm:pt>
    <dgm:pt modelId="{AB1A0FEB-EC8B-4A9D-9BD8-FB331121D79A}" type="pres">
      <dgm:prSet presAssocID="{2B6B96D9-1ED4-4350-8FC8-89CC253DC665}" presName="rootText" presStyleLbl="node2" presStyleIdx="0" presStyleCnt="2">
        <dgm:presLayoutVars>
          <dgm:chPref val="3"/>
        </dgm:presLayoutVars>
      </dgm:prSet>
      <dgm:spPr/>
    </dgm:pt>
    <dgm:pt modelId="{187EB697-0591-460B-B84C-FBDD9B21C2B5}" type="pres">
      <dgm:prSet presAssocID="{2B6B96D9-1ED4-4350-8FC8-89CC253DC665}" presName="rootConnector" presStyleLbl="node2" presStyleIdx="0" presStyleCnt="2"/>
      <dgm:spPr/>
    </dgm:pt>
    <dgm:pt modelId="{3D71A85A-9525-474E-9E34-CD1F92D5223E}" type="pres">
      <dgm:prSet presAssocID="{2B6B96D9-1ED4-4350-8FC8-89CC253DC665}" presName="hierChild4" presStyleCnt="0"/>
      <dgm:spPr/>
    </dgm:pt>
    <dgm:pt modelId="{26B99A49-BE83-4081-B236-96436E3EFE60}" type="pres">
      <dgm:prSet presAssocID="{C1100967-B835-4C2A-B315-0ECE09032613}" presName="Name37" presStyleLbl="parChTrans1D3" presStyleIdx="0" presStyleCnt="5"/>
      <dgm:spPr/>
    </dgm:pt>
    <dgm:pt modelId="{D78A2F5D-4DF5-4BBC-8201-0A783025787D}" type="pres">
      <dgm:prSet presAssocID="{158503D8-9AD5-4619-8E62-764BD388F41C}" presName="hierRoot2" presStyleCnt="0">
        <dgm:presLayoutVars>
          <dgm:hierBranch val="init"/>
        </dgm:presLayoutVars>
      </dgm:prSet>
      <dgm:spPr/>
    </dgm:pt>
    <dgm:pt modelId="{3B5A1038-9A75-48F8-886F-5763117522FD}" type="pres">
      <dgm:prSet presAssocID="{158503D8-9AD5-4619-8E62-764BD388F41C}" presName="rootComposite" presStyleCnt="0"/>
      <dgm:spPr/>
    </dgm:pt>
    <dgm:pt modelId="{9765DFCE-36F4-4FE0-BBAC-D89CF38FFE39}" type="pres">
      <dgm:prSet presAssocID="{158503D8-9AD5-4619-8E62-764BD388F41C}" presName="rootText" presStyleLbl="node3" presStyleIdx="0" presStyleCnt="5">
        <dgm:presLayoutVars>
          <dgm:chPref val="3"/>
        </dgm:presLayoutVars>
      </dgm:prSet>
      <dgm:spPr/>
    </dgm:pt>
    <dgm:pt modelId="{1225D550-6DA8-43AD-8FD1-1D2AC0F3E4B6}" type="pres">
      <dgm:prSet presAssocID="{158503D8-9AD5-4619-8E62-764BD388F41C}" presName="rootConnector" presStyleLbl="node3" presStyleIdx="0" presStyleCnt="5"/>
      <dgm:spPr/>
    </dgm:pt>
    <dgm:pt modelId="{7E4FFBDD-2FB2-450A-B4B8-5E88D1B3FD2E}" type="pres">
      <dgm:prSet presAssocID="{158503D8-9AD5-4619-8E62-764BD388F41C}" presName="hierChild4" presStyleCnt="0"/>
      <dgm:spPr/>
    </dgm:pt>
    <dgm:pt modelId="{2EF5A6EF-7561-4FDF-AF20-B3FC89CD85C3}" type="pres">
      <dgm:prSet presAssocID="{C82ABBBD-43B9-44B8-A59F-C0BC6F267709}" presName="Name37" presStyleLbl="parChTrans1D4" presStyleIdx="0" presStyleCnt="5"/>
      <dgm:spPr/>
    </dgm:pt>
    <dgm:pt modelId="{69199FCC-6975-4041-9339-93057E1B6226}" type="pres">
      <dgm:prSet presAssocID="{5E8E7B83-2E5B-4DE6-BBEA-1D25BF2CE5AB}" presName="hierRoot2" presStyleCnt="0">
        <dgm:presLayoutVars>
          <dgm:hierBranch val="init"/>
        </dgm:presLayoutVars>
      </dgm:prSet>
      <dgm:spPr/>
    </dgm:pt>
    <dgm:pt modelId="{1C331470-C6FD-4B32-9296-DE5F2ECC5C21}" type="pres">
      <dgm:prSet presAssocID="{5E8E7B83-2E5B-4DE6-BBEA-1D25BF2CE5AB}" presName="rootComposite" presStyleCnt="0"/>
      <dgm:spPr/>
    </dgm:pt>
    <dgm:pt modelId="{C5FF9435-DDCE-4EDF-B5B7-C57F0EC6F574}" type="pres">
      <dgm:prSet presAssocID="{5E8E7B83-2E5B-4DE6-BBEA-1D25BF2CE5AB}" presName="rootText" presStyleLbl="node4" presStyleIdx="0" presStyleCnt="5">
        <dgm:presLayoutVars>
          <dgm:chPref val="3"/>
        </dgm:presLayoutVars>
      </dgm:prSet>
      <dgm:spPr/>
    </dgm:pt>
    <dgm:pt modelId="{968C0A4C-AB2E-4445-9521-751191C019F5}" type="pres">
      <dgm:prSet presAssocID="{5E8E7B83-2E5B-4DE6-BBEA-1D25BF2CE5AB}" presName="rootConnector" presStyleLbl="node4" presStyleIdx="0" presStyleCnt="5"/>
      <dgm:spPr/>
    </dgm:pt>
    <dgm:pt modelId="{D359EE3C-4988-4AB7-8F24-2399970036D9}" type="pres">
      <dgm:prSet presAssocID="{5E8E7B83-2E5B-4DE6-BBEA-1D25BF2CE5AB}" presName="hierChild4" presStyleCnt="0"/>
      <dgm:spPr/>
    </dgm:pt>
    <dgm:pt modelId="{567F85E7-0FC3-4A5E-951A-A6E4F6D64DB3}" type="pres">
      <dgm:prSet presAssocID="{5E8E7B83-2E5B-4DE6-BBEA-1D25BF2CE5AB}" presName="hierChild5" presStyleCnt="0"/>
      <dgm:spPr/>
    </dgm:pt>
    <dgm:pt modelId="{93E621C3-FC1C-40C3-B111-CCBEC46F881F}" type="pres">
      <dgm:prSet presAssocID="{158503D8-9AD5-4619-8E62-764BD388F41C}" presName="hierChild5" presStyleCnt="0"/>
      <dgm:spPr/>
    </dgm:pt>
    <dgm:pt modelId="{5853CD72-CBEB-45AA-9E3A-8436DE9383B3}" type="pres">
      <dgm:prSet presAssocID="{221B32E9-9F7D-4CE9-8B10-3622E096CC6D}" presName="Name37" presStyleLbl="parChTrans1D3" presStyleIdx="1" presStyleCnt="5"/>
      <dgm:spPr/>
    </dgm:pt>
    <dgm:pt modelId="{41303D19-4629-46FB-9012-945C723F1F0D}" type="pres">
      <dgm:prSet presAssocID="{27D97F45-53ED-41B9-9356-CA310EE33FBA}" presName="hierRoot2" presStyleCnt="0">
        <dgm:presLayoutVars>
          <dgm:hierBranch val="init"/>
        </dgm:presLayoutVars>
      </dgm:prSet>
      <dgm:spPr/>
    </dgm:pt>
    <dgm:pt modelId="{6C7182D8-CE7C-4EB6-BB8B-06DF4F709C64}" type="pres">
      <dgm:prSet presAssocID="{27D97F45-53ED-41B9-9356-CA310EE33FBA}" presName="rootComposite" presStyleCnt="0"/>
      <dgm:spPr/>
    </dgm:pt>
    <dgm:pt modelId="{5A532E49-E759-444D-BC5D-B15DAD8E6741}" type="pres">
      <dgm:prSet presAssocID="{27D97F45-53ED-41B9-9356-CA310EE33FBA}" presName="rootText" presStyleLbl="node3" presStyleIdx="1" presStyleCnt="5">
        <dgm:presLayoutVars>
          <dgm:chPref val="3"/>
        </dgm:presLayoutVars>
      </dgm:prSet>
      <dgm:spPr/>
    </dgm:pt>
    <dgm:pt modelId="{2718939A-62E6-412D-9D84-8F0B8E9005A2}" type="pres">
      <dgm:prSet presAssocID="{27D97F45-53ED-41B9-9356-CA310EE33FBA}" presName="rootConnector" presStyleLbl="node3" presStyleIdx="1" presStyleCnt="5"/>
      <dgm:spPr/>
    </dgm:pt>
    <dgm:pt modelId="{0E164914-8966-451C-A268-DE92D6C3A295}" type="pres">
      <dgm:prSet presAssocID="{27D97F45-53ED-41B9-9356-CA310EE33FBA}" presName="hierChild4" presStyleCnt="0"/>
      <dgm:spPr/>
    </dgm:pt>
    <dgm:pt modelId="{F0217328-AD56-434F-AF56-05B3813C4670}" type="pres">
      <dgm:prSet presAssocID="{F03347C5-98C2-43B0-A59B-565FC1C85BF3}" presName="Name37" presStyleLbl="parChTrans1D4" presStyleIdx="1" presStyleCnt="5"/>
      <dgm:spPr/>
    </dgm:pt>
    <dgm:pt modelId="{60AC11CE-D67D-483E-8005-05AD29CEEC51}" type="pres">
      <dgm:prSet presAssocID="{71E545A6-039B-4267-9C92-C9602A4941CC}" presName="hierRoot2" presStyleCnt="0">
        <dgm:presLayoutVars>
          <dgm:hierBranch val="init"/>
        </dgm:presLayoutVars>
      </dgm:prSet>
      <dgm:spPr/>
    </dgm:pt>
    <dgm:pt modelId="{05B89415-7BF9-4CE7-B832-5DD8B3F59C50}" type="pres">
      <dgm:prSet presAssocID="{71E545A6-039B-4267-9C92-C9602A4941CC}" presName="rootComposite" presStyleCnt="0"/>
      <dgm:spPr/>
    </dgm:pt>
    <dgm:pt modelId="{A2125EB0-3EFD-48CB-9D10-9BF1B1D10075}" type="pres">
      <dgm:prSet presAssocID="{71E545A6-039B-4267-9C92-C9602A4941CC}" presName="rootText" presStyleLbl="node4" presStyleIdx="1" presStyleCnt="5">
        <dgm:presLayoutVars>
          <dgm:chPref val="3"/>
        </dgm:presLayoutVars>
      </dgm:prSet>
      <dgm:spPr/>
    </dgm:pt>
    <dgm:pt modelId="{8518F797-BBFE-4B67-8215-5161362B4283}" type="pres">
      <dgm:prSet presAssocID="{71E545A6-039B-4267-9C92-C9602A4941CC}" presName="rootConnector" presStyleLbl="node4" presStyleIdx="1" presStyleCnt="5"/>
      <dgm:spPr/>
    </dgm:pt>
    <dgm:pt modelId="{8E41C91C-C0EF-49A0-A3E7-4C40E02A97D6}" type="pres">
      <dgm:prSet presAssocID="{71E545A6-039B-4267-9C92-C9602A4941CC}" presName="hierChild4" presStyleCnt="0"/>
      <dgm:spPr/>
    </dgm:pt>
    <dgm:pt modelId="{A6CD9262-94A9-4408-9888-7D4D0F1BE416}" type="pres">
      <dgm:prSet presAssocID="{71E545A6-039B-4267-9C92-C9602A4941CC}" presName="hierChild5" presStyleCnt="0"/>
      <dgm:spPr/>
    </dgm:pt>
    <dgm:pt modelId="{1C5B71AB-F838-441B-AE7C-4AE06E370664}" type="pres">
      <dgm:prSet presAssocID="{27D97F45-53ED-41B9-9356-CA310EE33FBA}" presName="hierChild5" presStyleCnt="0"/>
      <dgm:spPr/>
    </dgm:pt>
    <dgm:pt modelId="{514BA2EF-2502-495C-94E5-BA9B0D9525B5}" type="pres">
      <dgm:prSet presAssocID="{3B9E3F3E-CADA-4AF5-88EF-390E2F659DA4}" presName="Name37" presStyleLbl="parChTrans1D3" presStyleIdx="2" presStyleCnt="5"/>
      <dgm:spPr/>
    </dgm:pt>
    <dgm:pt modelId="{9B1DDB43-11FA-43CB-AEB8-4FA335166D70}" type="pres">
      <dgm:prSet presAssocID="{8B5E9C1C-63CB-4701-8AC7-5681645590FB}" presName="hierRoot2" presStyleCnt="0">
        <dgm:presLayoutVars>
          <dgm:hierBranch val="init"/>
        </dgm:presLayoutVars>
      </dgm:prSet>
      <dgm:spPr/>
    </dgm:pt>
    <dgm:pt modelId="{C40D2F38-701A-4402-B901-55C261A3A19A}" type="pres">
      <dgm:prSet presAssocID="{8B5E9C1C-63CB-4701-8AC7-5681645590FB}" presName="rootComposite" presStyleCnt="0"/>
      <dgm:spPr/>
    </dgm:pt>
    <dgm:pt modelId="{050ED929-6B79-458F-95AC-2EED96B7FA28}" type="pres">
      <dgm:prSet presAssocID="{8B5E9C1C-63CB-4701-8AC7-5681645590FB}" presName="rootText" presStyleLbl="node3" presStyleIdx="2" presStyleCnt="5" custLinFactNeighborX="332">
        <dgm:presLayoutVars>
          <dgm:chPref val="3"/>
        </dgm:presLayoutVars>
      </dgm:prSet>
      <dgm:spPr/>
    </dgm:pt>
    <dgm:pt modelId="{AA0539BA-3CE1-466E-AC23-3D1ED0AD1A9E}" type="pres">
      <dgm:prSet presAssocID="{8B5E9C1C-63CB-4701-8AC7-5681645590FB}" presName="rootConnector" presStyleLbl="node3" presStyleIdx="2" presStyleCnt="5"/>
      <dgm:spPr/>
    </dgm:pt>
    <dgm:pt modelId="{A31F7647-9E92-4C75-B1A9-13E3F29A9829}" type="pres">
      <dgm:prSet presAssocID="{8B5E9C1C-63CB-4701-8AC7-5681645590FB}" presName="hierChild4" presStyleCnt="0"/>
      <dgm:spPr/>
    </dgm:pt>
    <dgm:pt modelId="{06134218-10AC-4A0F-A062-65ADDE3D4D87}" type="pres">
      <dgm:prSet presAssocID="{AAA5A0BE-044D-44FD-BFD5-0CF82C3808C5}" presName="Name37" presStyleLbl="parChTrans1D4" presStyleIdx="2" presStyleCnt="5"/>
      <dgm:spPr/>
    </dgm:pt>
    <dgm:pt modelId="{E9890701-6E73-414B-93AE-F6A529872DBC}" type="pres">
      <dgm:prSet presAssocID="{04F152B4-C3B0-4232-896D-16939CECEB04}" presName="hierRoot2" presStyleCnt="0">
        <dgm:presLayoutVars>
          <dgm:hierBranch val="init"/>
        </dgm:presLayoutVars>
      </dgm:prSet>
      <dgm:spPr/>
    </dgm:pt>
    <dgm:pt modelId="{6850E938-594E-4073-BE93-B56DE2BD0AA5}" type="pres">
      <dgm:prSet presAssocID="{04F152B4-C3B0-4232-896D-16939CECEB04}" presName="rootComposite" presStyleCnt="0"/>
      <dgm:spPr/>
    </dgm:pt>
    <dgm:pt modelId="{B39A4911-C576-4259-AD8C-BAC0929D0113}" type="pres">
      <dgm:prSet presAssocID="{04F152B4-C3B0-4232-896D-16939CECEB04}" presName="rootText" presStyleLbl="node4" presStyleIdx="2" presStyleCnt="5">
        <dgm:presLayoutVars>
          <dgm:chPref val="3"/>
        </dgm:presLayoutVars>
      </dgm:prSet>
      <dgm:spPr/>
    </dgm:pt>
    <dgm:pt modelId="{ED996EBC-31E6-4308-8DF4-BE28700B2F85}" type="pres">
      <dgm:prSet presAssocID="{04F152B4-C3B0-4232-896D-16939CECEB04}" presName="rootConnector" presStyleLbl="node4" presStyleIdx="2" presStyleCnt="5"/>
      <dgm:spPr/>
    </dgm:pt>
    <dgm:pt modelId="{65D6F66D-5E84-4A0E-8D34-DB8D21871529}" type="pres">
      <dgm:prSet presAssocID="{04F152B4-C3B0-4232-896D-16939CECEB04}" presName="hierChild4" presStyleCnt="0"/>
      <dgm:spPr/>
    </dgm:pt>
    <dgm:pt modelId="{D46B147F-A3AD-436F-B4BD-2B510C0A1CB9}" type="pres">
      <dgm:prSet presAssocID="{04F152B4-C3B0-4232-896D-16939CECEB04}" presName="hierChild5" presStyleCnt="0"/>
      <dgm:spPr/>
    </dgm:pt>
    <dgm:pt modelId="{735EE86D-4730-4717-B7FF-91C73230C0DD}" type="pres">
      <dgm:prSet presAssocID="{8B5E9C1C-63CB-4701-8AC7-5681645590FB}" presName="hierChild5" presStyleCnt="0"/>
      <dgm:spPr/>
    </dgm:pt>
    <dgm:pt modelId="{C074903E-1F94-4390-ADC7-86A5072BC4F7}" type="pres">
      <dgm:prSet presAssocID="{2B6B96D9-1ED4-4350-8FC8-89CC253DC665}" presName="hierChild5" presStyleCnt="0"/>
      <dgm:spPr/>
    </dgm:pt>
    <dgm:pt modelId="{ADE48742-7C5F-456E-A9E2-0C09A966E2F2}" type="pres">
      <dgm:prSet presAssocID="{E0FE9FF0-8D6C-45F5-ACB8-AA5326F1BE20}" presName="Name37" presStyleLbl="parChTrans1D2" presStyleIdx="1" presStyleCnt="2"/>
      <dgm:spPr/>
    </dgm:pt>
    <dgm:pt modelId="{645BCEBF-36CA-47C1-BA7C-05CA3A5185E3}" type="pres">
      <dgm:prSet presAssocID="{808BB0BE-4C2F-49EB-ABE5-A5DFFFFB2580}" presName="hierRoot2" presStyleCnt="0">
        <dgm:presLayoutVars>
          <dgm:hierBranch val="init"/>
        </dgm:presLayoutVars>
      </dgm:prSet>
      <dgm:spPr/>
    </dgm:pt>
    <dgm:pt modelId="{8C441F8C-CA6E-47A0-BDF4-C2B42B2F70E3}" type="pres">
      <dgm:prSet presAssocID="{808BB0BE-4C2F-49EB-ABE5-A5DFFFFB2580}" presName="rootComposite" presStyleCnt="0"/>
      <dgm:spPr/>
    </dgm:pt>
    <dgm:pt modelId="{E18A6EA4-1F6C-49F2-9E66-BB716D5D6959}" type="pres">
      <dgm:prSet presAssocID="{808BB0BE-4C2F-49EB-ABE5-A5DFFFFB2580}" presName="rootText" presStyleLbl="node2" presStyleIdx="1" presStyleCnt="2">
        <dgm:presLayoutVars>
          <dgm:chPref val="3"/>
        </dgm:presLayoutVars>
      </dgm:prSet>
      <dgm:spPr/>
    </dgm:pt>
    <dgm:pt modelId="{61C9290F-714A-4B41-8E66-69D5ACF9F9C0}" type="pres">
      <dgm:prSet presAssocID="{808BB0BE-4C2F-49EB-ABE5-A5DFFFFB2580}" presName="rootConnector" presStyleLbl="node2" presStyleIdx="1" presStyleCnt="2"/>
      <dgm:spPr/>
    </dgm:pt>
    <dgm:pt modelId="{E871DA2D-34C7-41FD-9AC6-99720BE8EDCE}" type="pres">
      <dgm:prSet presAssocID="{808BB0BE-4C2F-49EB-ABE5-A5DFFFFB2580}" presName="hierChild4" presStyleCnt="0"/>
      <dgm:spPr/>
    </dgm:pt>
    <dgm:pt modelId="{5740E902-DC17-4149-996C-E63A694265BD}" type="pres">
      <dgm:prSet presAssocID="{29C369E9-0673-45A2-A67F-A2A19A445EE4}" presName="Name37" presStyleLbl="parChTrans1D3" presStyleIdx="3" presStyleCnt="5"/>
      <dgm:spPr/>
    </dgm:pt>
    <dgm:pt modelId="{AFFEC8EE-6F40-48DB-BC0F-B83D634570E7}" type="pres">
      <dgm:prSet presAssocID="{6CBCE944-FB3E-4D3A-9743-9C8A560206C1}" presName="hierRoot2" presStyleCnt="0">
        <dgm:presLayoutVars>
          <dgm:hierBranch val="init"/>
        </dgm:presLayoutVars>
      </dgm:prSet>
      <dgm:spPr/>
    </dgm:pt>
    <dgm:pt modelId="{8BE7381F-E951-4CF2-A0DF-6E6DA8C071F6}" type="pres">
      <dgm:prSet presAssocID="{6CBCE944-FB3E-4D3A-9743-9C8A560206C1}" presName="rootComposite" presStyleCnt="0"/>
      <dgm:spPr/>
    </dgm:pt>
    <dgm:pt modelId="{CD66BC3C-10F5-49D6-8EED-E0106ABCA789}" type="pres">
      <dgm:prSet presAssocID="{6CBCE944-FB3E-4D3A-9743-9C8A560206C1}" presName="rootText" presStyleLbl="node3" presStyleIdx="3" presStyleCnt="5">
        <dgm:presLayoutVars>
          <dgm:chPref val="3"/>
        </dgm:presLayoutVars>
      </dgm:prSet>
      <dgm:spPr/>
    </dgm:pt>
    <dgm:pt modelId="{09CF3829-90CA-4D8C-A265-789B8AA2C9EB}" type="pres">
      <dgm:prSet presAssocID="{6CBCE944-FB3E-4D3A-9743-9C8A560206C1}" presName="rootConnector" presStyleLbl="node3" presStyleIdx="3" presStyleCnt="5"/>
      <dgm:spPr/>
    </dgm:pt>
    <dgm:pt modelId="{349AC6C1-8513-4431-864E-FF09279E1C63}" type="pres">
      <dgm:prSet presAssocID="{6CBCE944-FB3E-4D3A-9743-9C8A560206C1}" presName="hierChild4" presStyleCnt="0"/>
      <dgm:spPr/>
    </dgm:pt>
    <dgm:pt modelId="{B1A7C65D-31F6-4260-9081-C2ACC94B986E}" type="pres">
      <dgm:prSet presAssocID="{05F2B829-AB5E-4B16-A83D-B05EBC84A743}" presName="Name37" presStyleLbl="parChTrans1D4" presStyleIdx="3" presStyleCnt="5"/>
      <dgm:spPr/>
    </dgm:pt>
    <dgm:pt modelId="{5E48CCBB-FE4D-4AB7-9728-4ED9A874D310}" type="pres">
      <dgm:prSet presAssocID="{F3FE3026-34A7-402F-A136-156D0D7FDC31}" presName="hierRoot2" presStyleCnt="0">
        <dgm:presLayoutVars>
          <dgm:hierBranch val="init"/>
        </dgm:presLayoutVars>
      </dgm:prSet>
      <dgm:spPr/>
    </dgm:pt>
    <dgm:pt modelId="{151175FF-E6E5-4EDC-B423-EF8ABB4D99F6}" type="pres">
      <dgm:prSet presAssocID="{F3FE3026-34A7-402F-A136-156D0D7FDC31}" presName="rootComposite" presStyleCnt="0"/>
      <dgm:spPr/>
    </dgm:pt>
    <dgm:pt modelId="{06ED3229-35DD-4E09-BF56-3020D24C4683}" type="pres">
      <dgm:prSet presAssocID="{F3FE3026-34A7-402F-A136-156D0D7FDC31}" presName="rootText" presStyleLbl="node4" presStyleIdx="3" presStyleCnt="5">
        <dgm:presLayoutVars>
          <dgm:chPref val="3"/>
        </dgm:presLayoutVars>
      </dgm:prSet>
      <dgm:spPr/>
    </dgm:pt>
    <dgm:pt modelId="{17A2B5AA-7723-4BB5-99BE-49C629FB58CF}" type="pres">
      <dgm:prSet presAssocID="{F3FE3026-34A7-402F-A136-156D0D7FDC31}" presName="rootConnector" presStyleLbl="node4" presStyleIdx="3" presStyleCnt="5"/>
      <dgm:spPr/>
    </dgm:pt>
    <dgm:pt modelId="{6E41634C-F543-4E4A-BC9D-D8E7E49D6D10}" type="pres">
      <dgm:prSet presAssocID="{F3FE3026-34A7-402F-A136-156D0D7FDC31}" presName="hierChild4" presStyleCnt="0"/>
      <dgm:spPr/>
    </dgm:pt>
    <dgm:pt modelId="{A53E2437-6761-450B-A366-9CB455159CFC}" type="pres">
      <dgm:prSet presAssocID="{F3FE3026-34A7-402F-A136-156D0D7FDC31}" presName="hierChild5" presStyleCnt="0"/>
      <dgm:spPr/>
    </dgm:pt>
    <dgm:pt modelId="{843C54D7-336A-4164-9F68-DF581AA04055}" type="pres">
      <dgm:prSet presAssocID="{6CBCE944-FB3E-4D3A-9743-9C8A560206C1}" presName="hierChild5" presStyleCnt="0"/>
      <dgm:spPr/>
    </dgm:pt>
    <dgm:pt modelId="{D869533E-27F1-407F-A157-1BF762983B41}" type="pres">
      <dgm:prSet presAssocID="{99A59D70-9065-4AB2-A299-7630C3F601C6}" presName="Name37" presStyleLbl="parChTrans1D3" presStyleIdx="4" presStyleCnt="5"/>
      <dgm:spPr/>
    </dgm:pt>
    <dgm:pt modelId="{B4EC1F16-6AF8-4B67-A9B2-B08FD64D5E23}" type="pres">
      <dgm:prSet presAssocID="{264C3052-37E4-4C24-8938-7629AF44EBA9}" presName="hierRoot2" presStyleCnt="0">
        <dgm:presLayoutVars>
          <dgm:hierBranch val="init"/>
        </dgm:presLayoutVars>
      </dgm:prSet>
      <dgm:spPr/>
    </dgm:pt>
    <dgm:pt modelId="{A1E26BFD-17BC-4838-A92F-5091BA00FEDE}" type="pres">
      <dgm:prSet presAssocID="{264C3052-37E4-4C24-8938-7629AF44EBA9}" presName="rootComposite" presStyleCnt="0"/>
      <dgm:spPr/>
    </dgm:pt>
    <dgm:pt modelId="{D528631F-3E61-4FA9-BEC4-B1407EDBE75C}" type="pres">
      <dgm:prSet presAssocID="{264C3052-37E4-4C24-8938-7629AF44EBA9}" presName="rootText" presStyleLbl="node3" presStyleIdx="4" presStyleCnt="5">
        <dgm:presLayoutVars>
          <dgm:chPref val="3"/>
        </dgm:presLayoutVars>
      </dgm:prSet>
      <dgm:spPr/>
    </dgm:pt>
    <dgm:pt modelId="{39BB682E-373D-4C77-94A8-DECBC292D6E8}" type="pres">
      <dgm:prSet presAssocID="{264C3052-37E4-4C24-8938-7629AF44EBA9}" presName="rootConnector" presStyleLbl="node3" presStyleIdx="4" presStyleCnt="5"/>
      <dgm:spPr/>
    </dgm:pt>
    <dgm:pt modelId="{CBF9E295-6B38-4327-B60A-1FD5926FC3BE}" type="pres">
      <dgm:prSet presAssocID="{264C3052-37E4-4C24-8938-7629AF44EBA9}" presName="hierChild4" presStyleCnt="0"/>
      <dgm:spPr/>
    </dgm:pt>
    <dgm:pt modelId="{0A3035AF-1A0A-440F-99AA-6D7A60D712F7}" type="pres">
      <dgm:prSet presAssocID="{C517C1EC-9C93-499F-9A72-4A1A0F1F7230}" presName="Name37" presStyleLbl="parChTrans1D4" presStyleIdx="4" presStyleCnt="5"/>
      <dgm:spPr/>
    </dgm:pt>
    <dgm:pt modelId="{09358400-EB9D-4685-A83A-D8394F05FD78}" type="pres">
      <dgm:prSet presAssocID="{21B4F2B1-336F-48A6-B7EE-7845A6722A71}" presName="hierRoot2" presStyleCnt="0">
        <dgm:presLayoutVars>
          <dgm:hierBranch val="init"/>
        </dgm:presLayoutVars>
      </dgm:prSet>
      <dgm:spPr/>
    </dgm:pt>
    <dgm:pt modelId="{81670646-E036-45D5-A749-B71BB2FB056A}" type="pres">
      <dgm:prSet presAssocID="{21B4F2B1-336F-48A6-B7EE-7845A6722A71}" presName="rootComposite" presStyleCnt="0"/>
      <dgm:spPr/>
    </dgm:pt>
    <dgm:pt modelId="{CA6CE588-0035-4AE3-91C5-6573A64ED01E}" type="pres">
      <dgm:prSet presAssocID="{21B4F2B1-336F-48A6-B7EE-7845A6722A71}" presName="rootText" presStyleLbl="node4" presStyleIdx="4" presStyleCnt="5">
        <dgm:presLayoutVars>
          <dgm:chPref val="3"/>
        </dgm:presLayoutVars>
      </dgm:prSet>
      <dgm:spPr/>
    </dgm:pt>
    <dgm:pt modelId="{FCC170A9-F7BA-4811-916E-4256F1879835}" type="pres">
      <dgm:prSet presAssocID="{21B4F2B1-336F-48A6-B7EE-7845A6722A71}" presName="rootConnector" presStyleLbl="node4" presStyleIdx="4" presStyleCnt="5"/>
      <dgm:spPr/>
    </dgm:pt>
    <dgm:pt modelId="{E4C729A6-8AA0-456B-BED1-1E3B47D1BCDA}" type="pres">
      <dgm:prSet presAssocID="{21B4F2B1-336F-48A6-B7EE-7845A6722A71}" presName="hierChild4" presStyleCnt="0"/>
      <dgm:spPr/>
    </dgm:pt>
    <dgm:pt modelId="{19847863-2899-4922-92D1-419518D3DA1E}" type="pres">
      <dgm:prSet presAssocID="{21B4F2B1-336F-48A6-B7EE-7845A6722A71}" presName="hierChild5" presStyleCnt="0"/>
      <dgm:spPr/>
    </dgm:pt>
    <dgm:pt modelId="{1C3A6B2B-8D7C-4878-B132-70E370C4A13C}" type="pres">
      <dgm:prSet presAssocID="{264C3052-37E4-4C24-8938-7629AF44EBA9}" presName="hierChild5" presStyleCnt="0"/>
      <dgm:spPr/>
    </dgm:pt>
    <dgm:pt modelId="{8F14EAD8-0BD3-405B-92B7-107001F74BDA}" type="pres">
      <dgm:prSet presAssocID="{808BB0BE-4C2F-49EB-ABE5-A5DFFFFB2580}" presName="hierChild5" presStyleCnt="0"/>
      <dgm:spPr/>
    </dgm:pt>
    <dgm:pt modelId="{CB42E48A-3C0B-4D6A-B97D-E20EE738054E}" type="pres">
      <dgm:prSet presAssocID="{289C6A2A-9BBC-4022-9948-E9C3E7C5D2C8}" presName="hierChild3" presStyleCnt="0"/>
      <dgm:spPr/>
    </dgm:pt>
  </dgm:ptLst>
  <dgm:cxnLst>
    <dgm:cxn modelId="{B5975000-490E-4F30-8F91-208C900AF5D1}" type="presOf" srcId="{27D97F45-53ED-41B9-9356-CA310EE33FBA}" destId="{5A532E49-E759-444D-BC5D-B15DAD8E6741}" srcOrd="0" destOrd="0" presId="urn:microsoft.com/office/officeart/2005/8/layout/orgChart1"/>
    <dgm:cxn modelId="{1ED47E03-5FA1-41F0-9170-297C027AD741}" type="presOf" srcId="{158503D8-9AD5-4619-8E62-764BD388F41C}" destId="{9765DFCE-36F4-4FE0-BBAC-D89CF38FFE39}" srcOrd="0" destOrd="0" presId="urn:microsoft.com/office/officeart/2005/8/layout/orgChart1"/>
    <dgm:cxn modelId="{16C87106-9776-423A-8BC4-599A1AB9FF6E}" srcId="{8B5E9C1C-63CB-4701-8AC7-5681645590FB}" destId="{04F152B4-C3B0-4232-896D-16939CECEB04}" srcOrd="0" destOrd="0" parTransId="{AAA5A0BE-044D-44FD-BFD5-0CF82C3808C5}" sibTransId="{9F3968F3-19CA-466C-8332-E5AB9F67DC04}"/>
    <dgm:cxn modelId="{432CBD07-6C04-4E12-85B1-DF8B37C0B8E3}" srcId="{2B6B96D9-1ED4-4350-8FC8-89CC253DC665}" destId="{8B5E9C1C-63CB-4701-8AC7-5681645590FB}" srcOrd="2" destOrd="0" parTransId="{3B9E3F3E-CADA-4AF5-88EF-390E2F659DA4}" sibTransId="{A1C7BEBD-0B0A-43D5-B6EA-585C21F6D14A}"/>
    <dgm:cxn modelId="{870F280B-0FAB-488B-9936-59083555837F}" type="presOf" srcId="{5E8E7B83-2E5B-4DE6-BBEA-1D25BF2CE5AB}" destId="{C5FF9435-DDCE-4EDF-B5B7-C57F0EC6F574}" srcOrd="0" destOrd="0" presId="urn:microsoft.com/office/officeart/2005/8/layout/orgChart1"/>
    <dgm:cxn modelId="{171FF80B-E455-4F2B-B40C-CD1BA37C9A4B}" type="presOf" srcId="{71E545A6-039B-4267-9C92-C9602A4941CC}" destId="{8518F797-BBFE-4B67-8215-5161362B4283}" srcOrd="1" destOrd="0" presId="urn:microsoft.com/office/officeart/2005/8/layout/orgChart1"/>
    <dgm:cxn modelId="{CFBED510-A510-489F-B6BC-FDB15D89D291}" type="presOf" srcId="{C1100967-B835-4C2A-B315-0ECE09032613}" destId="{26B99A49-BE83-4081-B236-96436E3EFE60}" srcOrd="0" destOrd="0" presId="urn:microsoft.com/office/officeart/2005/8/layout/orgChart1"/>
    <dgm:cxn modelId="{E791A616-81B3-4FB8-A421-C2D755CD1A4F}" type="presOf" srcId="{04F152B4-C3B0-4232-896D-16939CECEB04}" destId="{ED996EBC-31E6-4308-8DF4-BE28700B2F85}" srcOrd="1" destOrd="0" presId="urn:microsoft.com/office/officeart/2005/8/layout/orgChart1"/>
    <dgm:cxn modelId="{0CC1081C-4C0F-47F4-961A-73E27EDD5DD2}" type="presOf" srcId="{808BB0BE-4C2F-49EB-ABE5-A5DFFFFB2580}" destId="{61C9290F-714A-4B41-8E66-69D5ACF9F9C0}" srcOrd="1" destOrd="0" presId="urn:microsoft.com/office/officeart/2005/8/layout/orgChart1"/>
    <dgm:cxn modelId="{0F1C8A1D-68B9-4E53-84E1-FC26C7214A9B}" type="presOf" srcId="{C82ABBBD-43B9-44B8-A59F-C0BC6F267709}" destId="{2EF5A6EF-7561-4FDF-AF20-B3FC89CD85C3}" srcOrd="0" destOrd="0" presId="urn:microsoft.com/office/officeart/2005/8/layout/orgChart1"/>
    <dgm:cxn modelId="{DB73A32F-F2E0-48A1-A134-D666E749F2AA}" srcId="{2B6B96D9-1ED4-4350-8FC8-89CC253DC665}" destId="{27D97F45-53ED-41B9-9356-CA310EE33FBA}" srcOrd="1" destOrd="0" parTransId="{221B32E9-9F7D-4CE9-8B10-3622E096CC6D}" sibTransId="{D2AAA748-306E-486A-A512-F2363A36B199}"/>
    <dgm:cxn modelId="{E7972031-53D8-4477-9CAD-CE35001238D6}" type="presOf" srcId="{05F2B829-AB5E-4B16-A83D-B05EBC84A743}" destId="{B1A7C65D-31F6-4260-9081-C2ACC94B986E}" srcOrd="0" destOrd="0" presId="urn:microsoft.com/office/officeart/2005/8/layout/orgChart1"/>
    <dgm:cxn modelId="{C747F336-C364-4492-85A6-5ED4B399C68F}" type="presOf" srcId="{8B5E9C1C-63CB-4701-8AC7-5681645590FB}" destId="{050ED929-6B79-458F-95AC-2EED96B7FA28}" srcOrd="0" destOrd="0" presId="urn:microsoft.com/office/officeart/2005/8/layout/orgChart1"/>
    <dgm:cxn modelId="{DF72A23B-090A-43CA-9263-B5B988D1DC7B}" type="presOf" srcId="{E0FE9FF0-8D6C-45F5-ACB8-AA5326F1BE20}" destId="{ADE48742-7C5F-456E-A9E2-0C09A966E2F2}" srcOrd="0" destOrd="0" presId="urn:microsoft.com/office/officeart/2005/8/layout/orgChart1"/>
    <dgm:cxn modelId="{A717B364-5F4E-4A01-8A55-FDA5B5321BC9}" type="presOf" srcId="{264C3052-37E4-4C24-8938-7629AF44EBA9}" destId="{39BB682E-373D-4C77-94A8-DECBC292D6E8}" srcOrd="1" destOrd="0" presId="urn:microsoft.com/office/officeart/2005/8/layout/orgChart1"/>
    <dgm:cxn modelId="{F8221645-872E-4B2E-8B11-0EDD843884FD}" type="presOf" srcId="{F3FE3026-34A7-402F-A136-156D0D7FDC31}" destId="{17A2B5AA-7723-4BB5-99BE-49C629FB58CF}" srcOrd="1" destOrd="0" presId="urn:microsoft.com/office/officeart/2005/8/layout/orgChart1"/>
    <dgm:cxn modelId="{F924F94D-F1A2-4964-BA80-C1C3055D7439}" srcId="{6CBCE944-FB3E-4D3A-9743-9C8A560206C1}" destId="{F3FE3026-34A7-402F-A136-156D0D7FDC31}" srcOrd="0" destOrd="0" parTransId="{05F2B829-AB5E-4B16-A83D-B05EBC84A743}" sibTransId="{9EE98FF6-3A91-4822-B146-D57E2C1CA2AF}"/>
    <dgm:cxn modelId="{DA2D6E50-4D56-4FA4-94FF-691C313D8AD6}" type="presOf" srcId="{99A59D70-9065-4AB2-A299-7630C3F601C6}" destId="{D869533E-27F1-407F-A157-1BF762983B41}" srcOrd="0" destOrd="0" presId="urn:microsoft.com/office/officeart/2005/8/layout/orgChart1"/>
    <dgm:cxn modelId="{CDDEC350-2110-450E-9027-0452727CF87A}" type="presOf" srcId="{21B4F2B1-336F-48A6-B7EE-7845A6722A71}" destId="{FCC170A9-F7BA-4811-916E-4256F1879835}" srcOrd="1" destOrd="0" presId="urn:microsoft.com/office/officeart/2005/8/layout/orgChart1"/>
    <dgm:cxn modelId="{0CC4D952-0FE1-473A-A7B5-707423157C2C}" srcId="{808BB0BE-4C2F-49EB-ABE5-A5DFFFFB2580}" destId="{264C3052-37E4-4C24-8938-7629AF44EBA9}" srcOrd="1" destOrd="0" parTransId="{99A59D70-9065-4AB2-A299-7630C3F601C6}" sibTransId="{A7526748-AD99-4043-B944-AC06310B05F2}"/>
    <dgm:cxn modelId="{9837DA55-DC60-4554-87DF-9A75F6C7544E}" type="presOf" srcId="{71E545A6-039B-4267-9C92-C9602A4941CC}" destId="{A2125EB0-3EFD-48CB-9D10-9BF1B1D10075}" srcOrd="0" destOrd="0" presId="urn:microsoft.com/office/officeart/2005/8/layout/orgChart1"/>
    <dgm:cxn modelId="{8FDB1F56-53CE-48F4-9766-4514E30AF2FC}" type="presOf" srcId="{6CBCE944-FB3E-4D3A-9743-9C8A560206C1}" destId="{CD66BC3C-10F5-49D6-8EED-E0106ABCA789}" srcOrd="0" destOrd="0" presId="urn:microsoft.com/office/officeart/2005/8/layout/orgChart1"/>
    <dgm:cxn modelId="{3C844556-7367-4015-81B1-5DFDEB7D4A07}" type="presOf" srcId="{21B4F2B1-336F-48A6-B7EE-7845A6722A71}" destId="{CA6CE588-0035-4AE3-91C5-6573A64ED01E}" srcOrd="0" destOrd="0" presId="urn:microsoft.com/office/officeart/2005/8/layout/orgChart1"/>
    <dgm:cxn modelId="{66CA9276-A30A-4A3D-9202-2FC126721976}" type="presOf" srcId="{289C6A2A-9BBC-4022-9948-E9C3E7C5D2C8}" destId="{D2C0EDC5-E98D-4563-92DA-C7F76816E770}" srcOrd="1" destOrd="0" presId="urn:microsoft.com/office/officeart/2005/8/layout/orgChart1"/>
    <dgm:cxn modelId="{68FE017A-F33C-4501-8BD6-23E77660B335}" type="presOf" srcId="{6CBCE944-FB3E-4D3A-9743-9C8A560206C1}" destId="{09CF3829-90CA-4D8C-A265-789B8AA2C9EB}" srcOrd="1" destOrd="0" presId="urn:microsoft.com/office/officeart/2005/8/layout/orgChart1"/>
    <dgm:cxn modelId="{C8D6F087-7C55-4F44-85BF-6670D5DF27F8}" srcId="{264C3052-37E4-4C24-8938-7629AF44EBA9}" destId="{21B4F2B1-336F-48A6-B7EE-7845A6722A71}" srcOrd="0" destOrd="0" parTransId="{C517C1EC-9C93-499F-9A72-4A1A0F1F7230}" sibTransId="{C7EA1223-065F-4FF3-A305-96169D6177CA}"/>
    <dgm:cxn modelId="{1799318E-EE6D-4D31-BF49-9AA96F0D85B9}" srcId="{289C6A2A-9BBC-4022-9948-E9C3E7C5D2C8}" destId="{2B6B96D9-1ED4-4350-8FC8-89CC253DC665}" srcOrd="0" destOrd="0" parTransId="{BAF123F2-EDAE-4422-876F-B1B2334650C3}" sibTransId="{2FCC45A6-D045-4336-8A2A-8550AECB7B7F}"/>
    <dgm:cxn modelId="{B84F7A8F-BB98-4B69-A130-D823B5CAC9BE}" srcId="{158503D8-9AD5-4619-8E62-764BD388F41C}" destId="{5E8E7B83-2E5B-4DE6-BBEA-1D25BF2CE5AB}" srcOrd="0" destOrd="0" parTransId="{C82ABBBD-43B9-44B8-A59F-C0BC6F267709}" sibTransId="{C3BC8530-46CE-4851-86F8-FB19B3738FAD}"/>
    <dgm:cxn modelId="{12B54292-B88A-4700-96A4-846123922831}" type="presOf" srcId="{AAA5A0BE-044D-44FD-BFD5-0CF82C3808C5}" destId="{06134218-10AC-4A0F-A062-65ADDE3D4D87}" srcOrd="0" destOrd="0" presId="urn:microsoft.com/office/officeart/2005/8/layout/orgChart1"/>
    <dgm:cxn modelId="{ABE76895-6FB4-4F86-9E8A-300F5F9EFE5B}" type="presOf" srcId="{3B9E3F3E-CADA-4AF5-88EF-390E2F659DA4}" destId="{514BA2EF-2502-495C-94E5-BA9B0D9525B5}" srcOrd="0" destOrd="0" presId="urn:microsoft.com/office/officeart/2005/8/layout/orgChart1"/>
    <dgm:cxn modelId="{FC40D795-22E7-41DF-A32A-EB91DF4C5DA3}" type="presOf" srcId="{29C369E9-0673-45A2-A67F-A2A19A445EE4}" destId="{5740E902-DC17-4149-996C-E63A694265BD}" srcOrd="0" destOrd="0" presId="urn:microsoft.com/office/officeart/2005/8/layout/orgChart1"/>
    <dgm:cxn modelId="{F7EBA79A-C0D8-4280-8DF5-67DA31BCD16E}" type="presOf" srcId="{F03347C5-98C2-43B0-A59B-565FC1C85BF3}" destId="{F0217328-AD56-434F-AF56-05B3813C4670}" srcOrd="0" destOrd="0" presId="urn:microsoft.com/office/officeart/2005/8/layout/orgChart1"/>
    <dgm:cxn modelId="{A894C5A1-218B-41D3-8638-BD8BE1D6A3E4}" type="presOf" srcId="{2B6B96D9-1ED4-4350-8FC8-89CC253DC665}" destId="{187EB697-0591-460B-B84C-FBDD9B21C2B5}" srcOrd="1" destOrd="0" presId="urn:microsoft.com/office/officeart/2005/8/layout/orgChart1"/>
    <dgm:cxn modelId="{9F367AA4-8CD9-4240-84FD-1B4BD3575005}" srcId="{808BB0BE-4C2F-49EB-ABE5-A5DFFFFB2580}" destId="{6CBCE944-FB3E-4D3A-9743-9C8A560206C1}" srcOrd="0" destOrd="0" parTransId="{29C369E9-0673-45A2-A67F-A2A19A445EE4}" sibTransId="{196D1BFE-D8FF-4E0F-88E9-204ED9461611}"/>
    <dgm:cxn modelId="{E1D82FAB-BF2C-4B61-A44A-4DB308082653}" srcId="{C927E446-5CEE-48EA-841F-93F832F5B36D}" destId="{289C6A2A-9BBC-4022-9948-E9C3E7C5D2C8}" srcOrd="0" destOrd="0" parTransId="{02DF960D-1467-4F3D-9908-4D424AE6EA2F}" sibTransId="{15F71FBF-6BA5-4CF9-83A5-C58037DB232E}"/>
    <dgm:cxn modelId="{4B3BD8B2-7AAE-4CB7-BD22-D3BCDB3D9B55}" srcId="{289C6A2A-9BBC-4022-9948-E9C3E7C5D2C8}" destId="{808BB0BE-4C2F-49EB-ABE5-A5DFFFFB2580}" srcOrd="1" destOrd="0" parTransId="{E0FE9FF0-8D6C-45F5-ACB8-AA5326F1BE20}" sibTransId="{BEE5882D-8B1C-4C16-977B-9283F437152F}"/>
    <dgm:cxn modelId="{5CDAA0B3-78D3-450D-90D6-5BDB65DFE118}" type="presOf" srcId="{221B32E9-9F7D-4CE9-8B10-3622E096CC6D}" destId="{5853CD72-CBEB-45AA-9E3A-8436DE9383B3}" srcOrd="0" destOrd="0" presId="urn:microsoft.com/office/officeart/2005/8/layout/orgChart1"/>
    <dgm:cxn modelId="{3440D4BB-D836-4323-9AAD-F96AEE5F2F2F}" srcId="{2B6B96D9-1ED4-4350-8FC8-89CC253DC665}" destId="{158503D8-9AD5-4619-8E62-764BD388F41C}" srcOrd="0" destOrd="0" parTransId="{C1100967-B835-4C2A-B315-0ECE09032613}" sibTransId="{FEB4B705-4483-4036-B1A1-F75E3B9E1D63}"/>
    <dgm:cxn modelId="{391E6AC4-42D0-464C-93E5-407E39C90A70}" type="presOf" srcId="{808BB0BE-4C2F-49EB-ABE5-A5DFFFFB2580}" destId="{E18A6EA4-1F6C-49F2-9E66-BB716D5D6959}" srcOrd="0" destOrd="0" presId="urn:microsoft.com/office/officeart/2005/8/layout/orgChart1"/>
    <dgm:cxn modelId="{86C830C5-98E6-4D73-A305-73308E0C0E9C}" type="presOf" srcId="{2B6B96D9-1ED4-4350-8FC8-89CC253DC665}" destId="{AB1A0FEB-EC8B-4A9D-9BD8-FB331121D79A}" srcOrd="0" destOrd="0" presId="urn:microsoft.com/office/officeart/2005/8/layout/orgChart1"/>
    <dgm:cxn modelId="{A5FA8CCB-C84E-4FE2-8A80-B07015A1BD5E}" type="presOf" srcId="{27D97F45-53ED-41B9-9356-CA310EE33FBA}" destId="{2718939A-62E6-412D-9D84-8F0B8E9005A2}" srcOrd="1" destOrd="0" presId="urn:microsoft.com/office/officeart/2005/8/layout/orgChart1"/>
    <dgm:cxn modelId="{0D8F1ACD-6C2D-4B79-8A18-427E3464FDAE}" type="presOf" srcId="{C927E446-5CEE-48EA-841F-93F832F5B36D}" destId="{E60514E8-9CA6-492F-8D8C-368A5AF0965F}" srcOrd="0" destOrd="0" presId="urn:microsoft.com/office/officeart/2005/8/layout/orgChart1"/>
    <dgm:cxn modelId="{290B4DCD-08A9-4FF9-B50A-E7D673AAE616}" type="presOf" srcId="{289C6A2A-9BBC-4022-9948-E9C3E7C5D2C8}" destId="{DC56327D-D47B-499F-9446-20413CB30843}" srcOrd="0" destOrd="0" presId="urn:microsoft.com/office/officeart/2005/8/layout/orgChart1"/>
    <dgm:cxn modelId="{404986D0-BBFF-4DFD-87C1-BCBDC22FB459}" type="presOf" srcId="{C517C1EC-9C93-499F-9A72-4A1A0F1F7230}" destId="{0A3035AF-1A0A-440F-99AA-6D7A60D712F7}" srcOrd="0" destOrd="0" presId="urn:microsoft.com/office/officeart/2005/8/layout/orgChart1"/>
    <dgm:cxn modelId="{EAA3FBD1-50A8-468E-8A47-1D0BE3C922FC}" type="presOf" srcId="{BAF123F2-EDAE-4422-876F-B1B2334650C3}" destId="{F60D0BF5-CFFC-4D6E-8C1E-8E3AFF078334}" srcOrd="0" destOrd="0" presId="urn:microsoft.com/office/officeart/2005/8/layout/orgChart1"/>
    <dgm:cxn modelId="{ABA746D6-1C4E-4F15-A48A-B5FC3A644043}" type="presOf" srcId="{F3FE3026-34A7-402F-A136-156D0D7FDC31}" destId="{06ED3229-35DD-4E09-BF56-3020D24C4683}" srcOrd="0" destOrd="0" presId="urn:microsoft.com/office/officeart/2005/8/layout/orgChart1"/>
    <dgm:cxn modelId="{1EC96CDD-3C9C-4DA4-B8A2-1F139C89B2EF}" type="presOf" srcId="{8B5E9C1C-63CB-4701-8AC7-5681645590FB}" destId="{AA0539BA-3CE1-466E-AC23-3D1ED0AD1A9E}" srcOrd="1" destOrd="0" presId="urn:microsoft.com/office/officeart/2005/8/layout/orgChart1"/>
    <dgm:cxn modelId="{E89772DE-7716-4862-8F0E-96E025ED6347}" type="presOf" srcId="{5E8E7B83-2E5B-4DE6-BBEA-1D25BF2CE5AB}" destId="{968C0A4C-AB2E-4445-9521-751191C019F5}" srcOrd="1" destOrd="0" presId="urn:microsoft.com/office/officeart/2005/8/layout/orgChart1"/>
    <dgm:cxn modelId="{89C1EEE2-D19A-4CA2-94F2-14C2965DCF53}" type="presOf" srcId="{04F152B4-C3B0-4232-896D-16939CECEB04}" destId="{B39A4911-C576-4259-AD8C-BAC0929D0113}" srcOrd="0" destOrd="0" presId="urn:microsoft.com/office/officeart/2005/8/layout/orgChart1"/>
    <dgm:cxn modelId="{B127E9E6-7385-4377-B8C7-1819921F7DED}" type="presOf" srcId="{264C3052-37E4-4C24-8938-7629AF44EBA9}" destId="{D528631F-3E61-4FA9-BEC4-B1407EDBE75C}" srcOrd="0" destOrd="0" presId="urn:microsoft.com/office/officeart/2005/8/layout/orgChart1"/>
    <dgm:cxn modelId="{BBD9CEEE-8429-4F98-9316-1C795F045B88}" srcId="{27D97F45-53ED-41B9-9356-CA310EE33FBA}" destId="{71E545A6-039B-4267-9C92-C9602A4941CC}" srcOrd="0" destOrd="0" parTransId="{F03347C5-98C2-43B0-A59B-565FC1C85BF3}" sibTransId="{BECF5434-57D7-49EE-BFCA-FF41B561ADBF}"/>
    <dgm:cxn modelId="{D2AE58F7-9CB7-450A-A5FE-5DA0FAEDBD42}" type="presOf" srcId="{158503D8-9AD5-4619-8E62-764BD388F41C}" destId="{1225D550-6DA8-43AD-8FD1-1D2AC0F3E4B6}" srcOrd="1" destOrd="0" presId="urn:microsoft.com/office/officeart/2005/8/layout/orgChart1"/>
    <dgm:cxn modelId="{CB360AA3-26E3-485C-A963-DAA0CF8EF29E}" type="presParOf" srcId="{E60514E8-9CA6-492F-8D8C-368A5AF0965F}" destId="{124D49C3-9D54-4E94-8EBA-7BCB842073A3}" srcOrd="0" destOrd="0" presId="urn:microsoft.com/office/officeart/2005/8/layout/orgChart1"/>
    <dgm:cxn modelId="{B0D9599B-51EA-4448-A2CC-41C6654EBBF7}" type="presParOf" srcId="{124D49C3-9D54-4E94-8EBA-7BCB842073A3}" destId="{EA030659-C1D2-4C9B-AAE1-9762D07E3621}" srcOrd="0" destOrd="0" presId="urn:microsoft.com/office/officeart/2005/8/layout/orgChart1"/>
    <dgm:cxn modelId="{B6AF213A-72B8-40AA-80BD-49A84CEC8F28}" type="presParOf" srcId="{EA030659-C1D2-4C9B-AAE1-9762D07E3621}" destId="{DC56327D-D47B-499F-9446-20413CB30843}" srcOrd="0" destOrd="0" presId="urn:microsoft.com/office/officeart/2005/8/layout/orgChart1"/>
    <dgm:cxn modelId="{A9752E36-9C14-4BCE-AC37-7E51CE572091}" type="presParOf" srcId="{EA030659-C1D2-4C9B-AAE1-9762D07E3621}" destId="{D2C0EDC5-E98D-4563-92DA-C7F76816E770}" srcOrd="1" destOrd="0" presId="urn:microsoft.com/office/officeart/2005/8/layout/orgChart1"/>
    <dgm:cxn modelId="{47C7A3F7-3030-4812-B393-8144D4294B64}" type="presParOf" srcId="{124D49C3-9D54-4E94-8EBA-7BCB842073A3}" destId="{225BF18F-1B17-4005-A83A-FCB33BEC7A30}" srcOrd="1" destOrd="0" presId="urn:microsoft.com/office/officeart/2005/8/layout/orgChart1"/>
    <dgm:cxn modelId="{9D5A830F-F69D-49F1-AE57-0538B5C3B83B}" type="presParOf" srcId="{225BF18F-1B17-4005-A83A-FCB33BEC7A30}" destId="{F60D0BF5-CFFC-4D6E-8C1E-8E3AFF078334}" srcOrd="0" destOrd="0" presId="urn:microsoft.com/office/officeart/2005/8/layout/orgChart1"/>
    <dgm:cxn modelId="{F55FEF27-5C14-4049-A1A9-0150B0740F23}" type="presParOf" srcId="{225BF18F-1B17-4005-A83A-FCB33BEC7A30}" destId="{F41BABE1-2DFC-462F-A070-FBE0525944B6}" srcOrd="1" destOrd="0" presId="urn:microsoft.com/office/officeart/2005/8/layout/orgChart1"/>
    <dgm:cxn modelId="{F85221EB-A317-4BA0-8148-170A35560FB1}" type="presParOf" srcId="{F41BABE1-2DFC-462F-A070-FBE0525944B6}" destId="{E7D8D499-82D3-47BA-8AFF-8CAF4DEE13A9}" srcOrd="0" destOrd="0" presId="urn:microsoft.com/office/officeart/2005/8/layout/orgChart1"/>
    <dgm:cxn modelId="{6946E5CC-1E8B-4E29-B5A3-CC6C4B7DA249}" type="presParOf" srcId="{E7D8D499-82D3-47BA-8AFF-8CAF4DEE13A9}" destId="{AB1A0FEB-EC8B-4A9D-9BD8-FB331121D79A}" srcOrd="0" destOrd="0" presId="urn:microsoft.com/office/officeart/2005/8/layout/orgChart1"/>
    <dgm:cxn modelId="{B64876C2-3B0D-408B-BEA0-E94B14AAA050}" type="presParOf" srcId="{E7D8D499-82D3-47BA-8AFF-8CAF4DEE13A9}" destId="{187EB697-0591-460B-B84C-FBDD9B21C2B5}" srcOrd="1" destOrd="0" presId="urn:microsoft.com/office/officeart/2005/8/layout/orgChart1"/>
    <dgm:cxn modelId="{8C3FA29A-37B0-4EF7-9989-A3FC3CBF4BC8}" type="presParOf" srcId="{F41BABE1-2DFC-462F-A070-FBE0525944B6}" destId="{3D71A85A-9525-474E-9E34-CD1F92D5223E}" srcOrd="1" destOrd="0" presId="urn:microsoft.com/office/officeart/2005/8/layout/orgChart1"/>
    <dgm:cxn modelId="{0D2C72C1-F344-4E57-AFF8-9BE9B568D211}" type="presParOf" srcId="{3D71A85A-9525-474E-9E34-CD1F92D5223E}" destId="{26B99A49-BE83-4081-B236-96436E3EFE60}" srcOrd="0" destOrd="0" presId="urn:microsoft.com/office/officeart/2005/8/layout/orgChart1"/>
    <dgm:cxn modelId="{CB65E69A-8C56-45C6-9C65-95AAED182ACF}" type="presParOf" srcId="{3D71A85A-9525-474E-9E34-CD1F92D5223E}" destId="{D78A2F5D-4DF5-4BBC-8201-0A783025787D}" srcOrd="1" destOrd="0" presId="urn:microsoft.com/office/officeart/2005/8/layout/orgChart1"/>
    <dgm:cxn modelId="{34CC7EFB-0834-4440-BF1A-5A78E4B5A371}" type="presParOf" srcId="{D78A2F5D-4DF5-4BBC-8201-0A783025787D}" destId="{3B5A1038-9A75-48F8-886F-5763117522FD}" srcOrd="0" destOrd="0" presId="urn:microsoft.com/office/officeart/2005/8/layout/orgChart1"/>
    <dgm:cxn modelId="{25EF0162-10A0-4D70-AE11-49F8A4DF3242}" type="presParOf" srcId="{3B5A1038-9A75-48F8-886F-5763117522FD}" destId="{9765DFCE-36F4-4FE0-BBAC-D89CF38FFE39}" srcOrd="0" destOrd="0" presId="urn:microsoft.com/office/officeart/2005/8/layout/orgChart1"/>
    <dgm:cxn modelId="{8B79DC64-55E4-40D5-A8DE-04B58F7E3FBB}" type="presParOf" srcId="{3B5A1038-9A75-48F8-886F-5763117522FD}" destId="{1225D550-6DA8-43AD-8FD1-1D2AC0F3E4B6}" srcOrd="1" destOrd="0" presId="urn:microsoft.com/office/officeart/2005/8/layout/orgChart1"/>
    <dgm:cxn modelId="{E1A45950-4CCB-496B-B528-FABC11ADA73C}" type="presParOf" srcId="{D78A2F5D-4DF5-4BBC-8201-0A783025787D}" destId="{7E4FFBDD-2FB2-450A-B4B8-5E88D1B3FD2E}" srcOrd="1" destOrd="0" presId="urn:microsoft.com/office/officeart/2005/8/layout/orgChart1"/>
    <dgm:cxn modelId="{69C03264-D53C-4E03-92C8-71E777D3E8C6}" type="presParOf" srcId="{7E4FFBDD-2FB2-450A-B4B8-5E88D1B3FD2E}" destId="{2EF5A6EF-7561-4FDF-AF20-B3FC89CD85C3}" srcOrd="0" destOrd="0" presId="urn:microsoft.com/office/officeart/2005/8/layout/orgChart1"/>
    <dgm:cxn modelId="{AD68A7F7-BBD6-4924-A0FC-DC4B00D576BD}" type="presParOf" srcId="{7E4FFBDD-2FB2-450A-B4B8-5E88D1B3FD2E}" destId="{69199FCC-6975-4041-9339-93057E1B6226}" srcOrd="1" destOrd="0" presId="urn:microsoft.com/office/officeart/2005/8/layout/orgChart1"/>
    <dgm:cxn modelId="{5A28ECCD-B946-4FB0-9DF3-48E5196872C6}" type="presParOf" srcId="{69199FCC-6975-4041-9339-93057E1B6226}" destId="{1C331470-C6FD-4B32-9296-DE5F2ECC5C21}" srcOrd="0" destOrd="0" presId="urn:microsoft.com/office/officeart/2005/8/layout/orgChart1"/>
    <dgm:cxn modelId="{B2346199-B39E-4B27-B729-37EA516A11AF}" type="presParOf" srcId="{1C331470-C6FD-4B32-9296-DE5F2ECC5C21}" destId="{C5FF9435-DDCE-4EDF-B5B7-C57F0EC6F574}" srcOrd="0" destOrd="0" presId="urn:microsoft.com/office/officeart/2005/8/layout/orgChart1"/>
    <dgm:cxn modelId="{FD447726-7B2C-460E-B01F-9E9BDE7CC051}" type="presParOf" srcId="{1C331470-C6FD-4B32-9296-DE5F2ECC5C21}" destId="{968C0A4C-AB2E-4445-9521-751191C019F5}" srcOrd="1" destOrd="0" presId="urn:microsoft.com/office/officeart/2005/8/layout/orgChart1"/>
    <dgm:cxn modelId="{1FCDB830-6456-4966-BDC0-5C8C9A681807}" type="presParOf" srcId="{69199FCC-6975-4041-9339-93057E1B6226}" destId="{D359EE3C-4988-4AB7-8F24-2399970036D9}" srcOrd="1" destOrd="0" presId="urn:microsoft.com/office/officeart/2005/8/layout/orgChart1"/>
    <dgm:cxn modelId="{ADD4AA98-759C-487E-A5C4-9DCE6664BE09}" type="presParOf" srcId="{69199FCC-6975-4041-9339-93057E1B6226}" destId="{567F85E7-0FC3-4A5E-951A-A6E4F6D64DB3}" srcOrd="2" destOrd="0" presId="urn:microsoft.com/office/officeart/2005/8/layout/orgChart1"/>
    <dgm:cxn modelId="{900686E1-5FC7-4519-AD05-AEC5F0F43F95}" type="presParOf" srcId="{D78A2F5D-4DF5-4BBC-8201-0A783025787D}" destId="{93E621C3-FC1C-40C3-B111-CCBEC46F881F}" srcOrd="2" destOrd="0" presId="urn:microsoft.com/office/officeart/2005/8/layout/orgChart1"/>
    <dgm:cxn modelId="{64991ABB-7494-4901-A43A-3C94924886BA}" type="presParOf" srcId="{3D71A85A-9525-474E-9E34-CD1F92D5223E}" destId="{5853CD72-CBEB-45AA-9E3A-8436DE9383B3}" srcOrd="2" destOrd="0" presId="urn:microsoft.com/office/officeart/2005/8/layout/orgChart1"/>
    <dgm:cxn modelId="{5F5DB246-015B-4CD9-A1C8-FB649A7E78BE}" type="presParOf" srcId="{3D71A85A-9525-474E-9E34-CD1F92D5223E}" destId="{41303D19-4629-46FB-9012-945C723F1F0D}" srcOrd="3" destOrd="0" presId="urn:microsoft.com/office/officeart/2005/8/layout/orgChart1"/>
    <dgm:cxn modelId="{ADE85EE2-E6F4-42C1-9D7D-E89B7803905F}" type="presParOf" srcId="{41303D19-4629-46FB-9012-945C723F1F0D}" destId="{6C7182D8-CE7C-4EB6-BB8B-06DF4F709C64}" srcOrd="0" destOrd="0" presId="urn:microsoft.com/office/officeart/2005/8/layout/orgChart1"/>
    <dgm:cxn modelId="{F560C3D2-06F4-40B6-A30D-F9DAC6C5F9AA}" type="presParOf" srcId="{6C7182D8-CE7C-4EB6-BB8B-06DF4F709C64}" destId="{5A532E49-E759-444D-BC5D-B15DAD8E6741}" srcOrd="0" destOrd="0" presId="urn:microsoft.com/office/officeart/2005/8/layout/orgChart1"/>
    <dgm:cxn modelId="{6E4BCC72-136C-4DFE-BA78-F79584CEE80C}" type="presParOf" srcId="{6C7182D8-CE7C-4EB6-BB8B-06DF4F709C64}" destId="{2718939A-62E6-412D-9D84-8F0B8E9005A2}" srcOrd="1" destOrd="0" presId="urn:microsoft.com/office/officeart/2005/8/layout/orgChart1"/>
    <dgm:cxn modelId="{C44FF269-8C73-4DFA-BBDE-D5FA37928537}" type="presParOf" srcId="{41303D19-4629-46FB-9012-945C723F1F0D}" destId="{0E164914-8966-451C-A268-DE92D6C3A295}" srcOrd="1" destOrd="0" presId="urn:microsoft.com/office/officeart/2005/8/layout/orgChart1"/>
    <dgm:cxn modelId="{1B92FC8E-FF96-4E4D-B960-9BDCE3F54914}" type="presParOf" srcId="{0E164914-8966-451C-A268-DE92D6C3A295}" destId="{F0217328-AD56-434F-AF56-05B3813C4670}" srcOrd="0" destOrd="0" presId="urn:microsoft.com/office/officeart/2005/8/layout/orgChart1"/>
    <dgm:cxn modelId="{F39139F8-7336-4C7F-A7EA-4136A3576373}" type="presParOf" srcId="{0E164914-8966-451C-A268-DE92D6C3A295}" destId="{60AC11CE-D67D-483E-8005-05AD29CEEC51}" srcOrd="1" destOrd="0" presId="urn:microsoft.com/office/officeart/2005/8/layout/orgChart1"/>
    <dgm:cxn modelId="{AAE1E758-D78A-4BE2-84B8-EC482A04C71C}" type="presParOf" srcId="{60AC11CE-D67D-483E-8005-05AD29CEEC51}" destId="{05B89415-7BF9-4CE7-B832-5DD8B3F59C50}" srcOrd="0" destOrd="0" presId="urn:microsoft.com/office/officeart/2005/8/layout/orgChart1"/>
    <dgm:cxn modelId="{4C55F688-E4FA-49B2-A249-8C11CDF33E64}" type="presParOf" srcId="{05B89415-7BF9-4CE7-B832-5DD8B3F59C50}" destId="{A2125EB0-3EFD-48CB-9D10-9BF1B1D10075}" srcOrd="0" destOrd="0" presId="urn:microsoft.com/office/officeart/2005/8/layout/orgChart1"/>
    <dgm:cxn modelId="{3AC852C6-D711-4CA7-AFCC-F3CC4F2EBB0A}" type="presParOf" srcId="{05B89415-7BF9-4CE7-B832-5DD8B3F59C50}" destId="{8518F797-BBFE-4B67-8215-5161362B4283}" srcOrd="1" destOrd="0" presId="urn:microsoft.com/office/officeart/2005/8/layout/orgChart1"/>
    <dgm:cxn modelId="{7D69530E-EB76-4E62-909F-EE690B81DC2E}" type="presParOf" srcId="{60AC11CE-D67D-483E-8005-05AD29CEEC51}" destId="{8E41C91C-C0EF-49A0-A3E7-4C40E02A97D6}" srcOrd="1" destOrd="0" presId="urn:microsoft.com/office/officeart/2005/8/layout/orgChart1"/>
    <dgm:cxn modelId="{6644D7F5-7964-4FDB-82D0-0ADC4AD62008}" type="presParOf" srcId="{60AC11CE-D67D-483E-8005-05AD29CEEC51}" destId="{A6CD9262-94A9-4408-9888-7D4D0F1BE416}" srcOrd="2" destOrd="0" presId="urn:microsoft.com/office/officeart/2005/8/layout/orgChart1"/>
    <dgm:cxn modelId="{63A86AB2-F571-4C65-9B09-CBD7031326CB}" type="presParOf" srcId="{41303D19-4629-46FB-9012-945C723F1F0D}" destId="{1C5B71AB-F838-441B-AE7C-4AE06E370664}" srcOrd="2" destOrd="0" presId="urn:microsoft.com/office/officeart/2005/8/layout/orgChart1"/>
    <dgm:cxn modelId="{2FE4590A-D6AC-421D-AB45-A264309C02DD}" type="presParOf" srcId="{3D71A85A-9525-474E-9E34-CD1F92D5223E}" destId="{514BA2EF-2502-495C-94E5-BA9B0D9525B5}" srcOrd="4" destOrd="0" presId="urn:microsoft.com/office/officeart/2005/8/layout/orgChart1"/>
    <dgm:cxn modelId="{8CBB8F19-89E3-4C39-B4BA-DA0407B67BB0}" type="presParOf" srcId="{3D71A85A-9525-474E-9E34-CD1F92D5223E}" destId="{9B1DDB43-11FA-43CB-AEB8-4FA335166D70}" srcOrd="5" destOrd="0" presId="urn:microsoft.com/office/officeart/2005/8/layout/orgChart1"/>
    <dgm:cxn modelId="{CE4F7438-F6FB-4CC5-8CA6-17532A53970F}" type="presParOf" srcId="{9B1DDB43-11FA-43CB-AEB8-4FA335166D70}" destId="{C40D2F38-701A-4402-B901-55C261A3A19A}" srcOrd="0" destOrd="0" presId="urn:microsoft.com/office/officeart/2005/8/layout/orgChart1"/>
    <dgm:cxn modelId="{3C75EF1A-33F4-494D-B7F8-3A9075BBAE26}" type="presParOf" srcId="{C40D2F38-701A-4402-B901-55C261A3A19A}" destId="{050ED929-6B79-458F-95AC-2EED96B7FA28}" srcOrd="0" destOrd="0" presId="urn:microsoft.com/office/officeart/2005/8/layout/orgChart1"/>
    <dgm:cxn modelId="{56301F0E-8B42-4D32-9CD4-04883525D83A}" type="presParOf" srcId="{C40D2F38-701A-4402-B901-55C261A3A19A}" destId="{AA0539BA-3CE1-466E-AC23-3D1ED0AD1A9E}" srcOrd="1" destOrd="0" presId="urn:microsoft.com/office/officeart/2005/8/layout/orgChart1"/>
    <dgm:cxn modelId="{9F2D0059-E014-4A62-8EC4-4214195FC9DE}" type="presParOf" srcId="{9B1DDB43-11FA-43CB-AEB8-4FA335166D70}" destId="{A31F7647-9E92-4C75-B1A9-13E3F29A9829}" srcOrd="1" destOrd="0" presId="urn:microsoft.com/office/officeart/2005/8/layout/orgChart1"/>
    <dgm:cxn modelId="{DC9A5CCE-0CBE-4621-9782-1F48BEBEFE6A}" type="presParOf" srcId="{A31F7647-9E92-4C75-B1A9-13E3F29A9829}" destId="{06134218-10AC-4A0F-A062-65ADDE3D4D87}" srcOrd="0" destOrd="0" presId="urn:microsoft.com/office/officeart/2005/8/layout/orgChart1"/>
    <dgm:cxn modelId="{9C8141E4-3B37-49C2-AB32-91DA3E5BF6A5}" type="presParOf" srcId="{A31F7647-9E92-4C75-B1A9-13E3F29A9829}" destId="{E9890701-6E73-414B-93AE-F6A529872DBC}" srcOrd="1" destOrd="0" presId="urn:microsoft.com/office/officeart/2005/8/layout/orgChart1"/>
    <dgm:cxn modelId="{E98973DD-E7A6-47DE-AFC3-841529F059E3}" type="presParOf" srcId="{E9890701-6E73-414B-93AE-F6A529872DBC}" destId="{6850E938-594E-4073-BE93-B56DE2BD0AA5}" srcOrd="0" destOrd="0" presId="urn:microsoft.com/office/officeart/2005/8/layout/orgChart1"/>
    <dgm:cxn modelId="{47E39B4A-9180-4508-9117-6E9DA727A6AE}" type="presParOf" srcId="{6850E938-594E-4073-BE93-B56DE2BD0AA5}" destId="{B39A4911-C576-4259-AD8C-BAC0929D0113}" srcOrd="0" destOrd="0" presId="urn:microsoft.com/office/officeart/2005/8/layout/orgChart1"/>
    <dgm:cxn modelId="{06F65BA8-E58E-4D02-9A67-59DF2AA95293}" type="presParOf" srcId="{6850E938-594E-4073-BE93-B56DE2BD0AA5}" destId="{ED996EBC-31E6-4308-8DF4-BE28700B2F85}" srcOrd="1" destOrd="0" presId="urn:microsoft.com/office/officeart/2005/8/layout/orgChart1"/>
    <dgm:cxn modelId="{D09230F4-123C-41C3-A695-BA485E4531B6}" type="presParOf" srcId="{E9890701-6E73-414B-93AE-F6A529872DBC}" destId="{65D6F66D-5E84-4A0E-8D34-DB8D21871529}" srcOrd="1" destOrd="0" presId="urn:microsoft.com/office/officeart/2005/8/layout/orgChart1"/>
    <dgm:cxn modelId="{DF9AA06F-F71C-4086-A4AB-76ABEE40A756}" type="presParOf" srcId="{E9890701-6E73-414B-93AE-F6A529872DBC}" destId="{D46B147F-A3AD-436F-B4BD-2B510C0A1CB9}" srcOrd="2" destOrd="0" presId="urn:microsoft.com/office/officeart/2005/8/layout/orgChart1"/>
    <dgm:cxn modelId="{42006550-65FF-4812-901B-003F820E54B8}" type="presParOf" srcId="{9B1DDB43-11FA-43CB-AEB8-4FA335166D70}" destId="{735EE86D-4730-4717-B7FF-91C73230C0DD}" srcOrd="2" destOrd="0" presId="urn:microsoft.com/office/officeart/2005/8/layout/orgChart1"/>
    <dgm:cxn modelId="{41E22528-0569-49DF-B35F-10CD54A1D285}" type="presParOf" srcId="{F41BABE1-2DFC-462F-A070-FBE0525944B6}" destId="{C074903E-1F94-4390-ADC7-86A5072BC4F7}" srcOrd="2" destOrd="0" presId="urn:microsoft.com/office/officeart/2005/8/layout/orgChart1"/>
    <dgm:cxn modelId="{45BB2FD9-F965-49DD-8B98-3EC8A6130470}" type="presParOf" srcId="{225BF18F-1B17-4005-A83A-FCB33BEC7A30}" destId="{ADE48742-7C5F-456E-A9E2-0C09A966E2F2}" srcOrd="2" destOrd="0" presId="urn:microsoft.com/office/officeart/2005/8/layout/orgChart1"/>
    <dgm:cxn modelId="{5F8D5159-D516-4DF4-909C-87DD93FF69B2}" type="presParOf" srcId="{225BF18F-1B17-4005-A83A-FCB33BEC7A30}" destId="{645BCEBF-36CA-47C1-BA7C-05CA3A5185E3}" srcOrd="3" destOrd="0" presId="urn:microsoft.com/office/officeart/2005/8/layout/orgChart1"/>
    <dgm:cxn modelId="{B3B9F98A-2DB8-477F-96FA-5DDF63105DE8}" type="presParOf" srcId="{645BCEBF-36CA-47C1-BA7C-05CA3A5185E3}" destId="{8C441F8C-CA6E-47A0-BDF4-C2B42B2F70E3}" srcOrd="0" destOrd="0" presId="urn:microsoft.com/office/officeart/2005/8/layout/orgChart1"/>
    <dgm:cxn modelId="{B4548DBA-18F6-4224-B474-BDD80231B673}" type="presParOf" srcId="{8C441F8C-CA6E-47A0-BDF4-C2B42B2F70E3}" destId="{E18A6EA4-1F6C-49F2-9E66-BB716D5D6959}" srcOrd="0" destOrd="0" presId="urn:microsoft.com/office/officeart/2005/8/layout/orgChart1"/>
    <dgm:cxn modelId="{9C557A63-F3C6-4556-8CB0-777EDC9CA9D5}" type="presParOf" srcId="{8C441F8C-CA6E-47A0-BDF4-C2B42B2F70E3}" destId="{61C9290F-714A-4B41-8E66-69D5ACF9F9C0}" srcOrd="1" destOrd="0" presId="urn:microsoft.com/office/officeart/2005/8/layout/orgChart1"/>
    <dgm:cxn modelId="{30AF3748-E8E5-46EA-BE49-78975E999FD2}" type="presParOf" srcId="{645BCEBF-36CA-47C1-BA7C-05CA3A5185E3}" destId="{E871DA2D-34C7-41FD-9AC6-99720BE8EDCE}" srcOrd="1" destOrd="0" presId="urn:microsoft.com/office/officeart/2005/8/layout/orgChart1"/>
    <dgm:cxn modelId="{ED16BC8C-D4D9-4E45-B184-1FA29823D135}" type="presParOf" srcId="{E871DA2D-34C7-41FD-9AC6-99720BE8EDCE}" destId="{5740E902-DC17-4149-996C-E63A694265BD}" srcOrd="0" destOrd="0" presId="urn:microsoft.com/office/officeart/2005/8/layout/orgChart1"/>
    <dgm:cxn modelId="{411F3062-9FE4-4360-882B-392D54E280A0}" type="presParOf" srcId="{E871DA2D-34C7-41FD-9AC6-99720BE8EDCE}" destId="{AFFEC8EE-6F40-48DB-BC0F-B83D634570E7}" srcOrd="1" destOrd="0" presId="urn:microsoft.com/office/officeart/2005/8/layout/orgChart1"/>
    <dgm:cxn modelId="{27904E55-36B9-4ECA-8843-083B1B8223CB}" type="presParOf" srcId="{AFFEC8EE-6F40-48DB-BC0F-B83D634570E7}" destId="{8BE7381F-E951-4CF2-A0DF-6E6DA8C071F6}" srcOrd="0" destOrd="0" presId="urn:microsoft.com/office/officeart/2005/8/layout/orgChart1"/>
    <dgm:cxn modelId="{6148C9DC-D486-4125-A14D-364A3F5149CB}" type="presParOf" srcId="{8BE7381F-E951-4CF2-A0DF-6E6DA8C071F6}" destId="{CD66BC3C-10F5-49D6-8EED-E0106ABCA789}" srcOrd="0" destOrd="0" presId="urn:microsoft.com/office/officeart/2005/8/layout/orgChart1"/>
    <dgm:cxn modelId="{24D544C9-5C13-4EEA-BCF2-E17DE5983183}" type="presParOf" srcId="{8BE7381F-E951-4CF2-A0DF-6E6DA8C071F6}" destId="{09CF3829-90CA-4D8C-A265-789B8AA2C9EB}" srcOrd="1" destOrd="0" presId="urn:microsoft.com/office/officeart/2005/8/layout/orgChart1"/>
    <dgm:cxn modelId="{085D1068-5447-4E6B-B92F-5B9E05C5A7EF}" type="presParOf" srcId="{AFFEC8EE-6F40-48DB-BC0F-B83D634570E7}" destId="{349AC6C1-8513-4431-864E-FF09279E1C63}" srcOrd="1" destOrd="0" presId="urn:microsoft.com/office/officeart/2005/8/layout/orgChart1"/>
    <dgm:cxn modelId="{974D3BBF-009D-4B80-BE4C-984500863392}" type="presParOf" srcId="{349AC6C1-8513-4431-864E-FF09279E1C63}" destId="{B1A7C65D-31F6-4260-9081-C2ACC94B986E}" srcOrd="0" destOrd="0" presId="urn:microsoft.com/office/officeart/2005/8/layout/orgChart1"/>
    <dgm:cxn modelId="{61BD2946-4684-47EA-AF47-041F24ED86DC}" type="presParOf" srcId="{349AC6C1-8513-4431-864E-FF09279E1C63}" destId="{5E48CCBB-FE4D-4AB7-9728-4ED9A874D310}" srcOrd="1" destOrd="0" presId="urn:microsoft.com/office/officeart/2005/8/layout/orgChart1"/>
    <dgm:cxn modelId="{730FF8AE-169C-4B46-8846-6325079829CE}" type="presParOf" srcId="{5E48CCBB-FE4D-4AB7-9728-4ED9A874D310}" destId="{151175FF-E6E5-4EDC-B423-EF8ABB4D99F6}" srcOrd="0" destOrd="0" presId="urn:microsoft.com/office/officeart/2005/8/layout/orgChart1"/>
    <dgm:cxn modelId="{80E53695-3506-44F5-B2F2-E513639BA0EE}" type="presParOf" srcId="{151175FF-E6E5-4EDC-B423-EF8ABB4D99F6}" destId="{06ED3229-35DD-4E09-BF56-3020D24C4683}" srcOrd="0" destOrd="0" presId="urn:microsoft.com/office/officeart/2005/8/layout/orgChart1"/>
    <dgm:cxn modelId="{D7FAE39C-F272-4F5C-AA24-EB08B6AA6B8E}" type="presParOf" srcId="{151175FF-E6E5-4EDC-B423-EF8ABB4D99F6}" destId="{17A2B5AA-7723-4BB5-99BE-49C629FB58CF}" srcOrd="1" destOrd="0" presId="urn:microsoft.com/office/officeart/2005/8/layout/orgChart1"/>
    <dgm:cxn modelId="{9DE721E7-A8A0-4907-8B54-7F089E9A9420}" type="presParOf" srcId="{5E48CCBB-FE4D-4AB7-9728-4ED9A874D310}" destId="{6E41634C-F543-4E4A-BC9D-D8E7E49D6D10}" srcOrd="1" destOrd="0" presId="urn:microsoft.com/office/officeart/2005/8/layout/orgChart1"/>
    <dgm:cxn modelId="{C24332C8-DA45-4967-9332-88498F79A545}" type="presParOf" srcId="{5E48CCBB-FE4D-4AB7-9728-4ED9A874D310}" destId="{A53E2437-6761-450B-A366-9CB455159CFC}" srcOrd="2" destOrd="0" presId="urn:microsoft.com/office/officeart/2005/8/layout/orgChart1"/>
    <dgm:cxn modelId="{35019A41-44D2-40C1-8793-C5FDB739BDF1}" type="presParOf" srcId="{AFFEC8EE-6F40-48DB-BC0F-B83D634570E7}" destId="{843C54D7-336A-4164-9F68-DF581AA04055}" srcOrd="2" destOrd="0" presId="urn:microsoft.com/office/officeart/2005/8/layout/orgChart1"/>
    <dgm:cxn modelId="{9D136597-F6F3-4188-8C73-7584A9BD7631}" type="presParOf" srcId="{E871DA2D-34C7-41FD-9AC6-99720BE8EDCE}" destId="{D869533E-27F1-407F-A157-1BF762983B41}" srcOrd="2" destOrd="0" presId="urn:microsoft.com/office/officeart/2005/8/layout/orgChart1"/>
    <dgm:cxn modelId="{098D6B4C-A6E9-4878-9F30-7E162DA44706}" type="presParOf" srcId="{E871DA2D-34C7-41FD-9AC6-99720BE8EDCE}" destId="{B4EC1F16-6AF8-4B67-A9B2-B08FD64D5E23}" srcOrd="3" destOrd="0" presId="urn:microsoft.com/office/officeart/2005/8/layout/orgChart1"/>
    <dgm:cxn modelId="{26E0D04F-EC2D-425D-81A1-1EE107C34126}" type="presParOf" srcId="{B4EC1F16-6AF8-4B67-A9B2-B08FD64D5E23}" destId="{A1E26BFD-17BC-4838-A92F-5091BA00FEDE}" srcOrd="0" destOrd="0" presId="urn:microsoft.com/office/officeart/2005/8/layout/orgChart1"/>
    <dgm:cxn modelId="{1C1E5C89-E99D-4667-9AB4-0EB19FD77B4F}" type="presParOf" srcId="{A1E26BFD-17BC-4838-A92F-5091BA00FEDE}" destId="{D528631F-3E61-4FA9-BEC4-B1407EDBE75C}" srcOrd="0" destOrd="0" presId="urn:microsoft.com/office/officeart/2005/8/layout/orgChart1"/>
    <dgm:cxn modelId="{E49C028D-E9CB-41EF-8E93-881E5DE35FAC}" type="presParOf" srcId="{A1E26BFD-17BC-4838-A92F-5091BA00FEDE}" destId="{39BB682E-373D-4C77-94A8-DECBC292D6E8}" srcOrd="1" destOrd="0" presId="urn:microsoft.com/office/officeart/2005/8/layout/orgChart1"/>
    <dgm:cxn modelId="{D757854E-194F-4F9D-AD7B-CA40547B87D7}" type="presParOf" srcId="{B4EC1F16-6AF8-4B67-A9B2-B08FD64D5E23}" destId="{CBF9E295-6B38-4327-B60A-1FD5926FC3BE}" srcOrd="1" destOrd="0" presId="urn:microsoft.com/office/officeart/2005/8/layout/orgChart1"/>
    <dgm:cxn modelId="{20BD629F-2C3B-4CA6-9159-2CCB564C926B}" type="presParOf" srcId="{CBF9E295-6B38-4327-B60A-1FD5926FC3BE}" destId="{0A3035AF-1A0A-440F-99AA-6D7A60D712F7}" srcOrd="0" destOrd="0" presId="urn:microsoft.com/office/officeart/2005/8/layout/orgChart1"/>
    <dgm:cxn modelId="{322D0C9B-B99F-4B60-B1B5-D8591D30ED49}" type="presParOf" srcId="{CBF9E295-6B38-4327-B60A-1FD5926FC3BE}" destId="{09358400-EB9D-4685-A83A-D8394F05FD78}" srcOrd="1" destOrd="0" presId="urn:microsoft.com/office/officeart/2005/8/layout/orgChart1"/>
    <dgm:cxn modelId="{CF25BF9B-91AA-47CE-897B-C43F58FC84B7}" type="presParOf" srcId="{09358400-EB9D-4685-A83A-D8394F05FD78}" destId="{81670646-E036-45D5-A749-B71BB2FB056A}" srcOrd="0" destOrd="0" presId="urn:microsoft.com/office/officeart/2005/8/layout/orgChart1"/>
    <dgm:cxn modelId="{100EC551-D221-439D-83A8-C37292E0899E}" type="presParOf" srcId="{81670646-E036-45D5-A749-B71BB2FB056A}" destId="{CA6CE588-0035-4AE3-91C5-6573A64ED01E}" srcOrd="0" destOrd="0" presId="urn:microsoft.com/office/officeart/2005/8/layout/orgChart1"/>
    <dgm:cxn modelId="{ED287B7F-BF02-4F38-9678-42811F37A3B9}" type="presParOf" srcId="{81670646-E036-45D5-A749-B71BB2FB056A}" destId="{FCC170A9-F7BA-4811-916E-4256F1879835}" srcOrd="1" destOrd="0" presId="urn:microsoft.com/office/officeart/2005/8/layout/orgChart1"/>
    <dgm:cxn modelId="{A62011C5-DC58-4F79-B897-104F4919904D}" type="presParOf" srcId="{09358400-EB9D-4685-A83A-D8394F05FD78}" destId="{E4C729A6-8AA0-456B-BED1-1E3B47D1BCDA}" srcOrd="1" destOrd="0" presId="urn:microsoft.com/office/officeart/2005/8/layout/orgChart1"/>
    <dgm:cxn modelId="{CFB8829D-DF14-410C-B517-3D7812582EE4}" type="presParOf" srcId="{09358400-EB9D-4685-A83A-D8394F05FD78}" destId="{19847863-2899-4922-92D1-419518D3DA1E}" srcOrd="2" destOrd="0" presId="urn:microsoft.com/office/officeart/2005/8/layout/orgChart1"/>
    <dgm:cxn modelId="{DB74AD5C-7391-4B19-8F94-7E934FD8A87F}" type="presParOf" srcId="{B4EC1F16-6AF8-4B67-A9B2-B08FD64D5E23}" destId="{1C3A6B2B-8D7C-4878-B132-70E370C4A13C}" srcOrd="2" destOrd="0" presId="urn:microsoft.com/office/officeart/2005/8/layout/orgChart1"/>
    <dgm:cxn modelId="{A95234A5-1C8F-4839-B8E2-0E9C6A222427}" type="presParOf" srcId="{645BCEBF-36CA-47C1-BA7C-05CA3A5185E3}" destId="{8F14EAD8-0BD3-405B-92B7-107001F74BDA}" srcOrd="2" destOrd="0" presId="urn:microsoft.com/office/officeart/2005/8/layout/orgChart1"/>
    <dgm:cxn modelId="{83B83A9B-9B17-4B47-A969-8203F5E7C5F2}" type="presParOf" srcId="{124D49C3-9D54-4E94-8EBA-7BCB842073A3}" destId="{CB42E48A-3C0B-4D6A-B97D-E20EE738054E}" srcOrd="2" destOrd="0" presId="urn:microsoft.com/office/officeart/2005/8/layout/orgChart1"/>
  </dgm:cxnLst>
  <dgm:bg/>
  <dgm:whole>
    <a:ln w="3175"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3035AF-1A0A-440F-99AA-6D7A60D712F7}">
      <dsp:nvSpPr>
        <dsp:cNvPr id="0" name=""/>
        <dsp:cNvSpPr/>
      </dsp:nvSpPr>
      <dsp:spPr>
        <a:xfrm>
          <a:off x="5671699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69533E-27F1-407F-A157-1BF762983B41}">
      <dsp:nvSpPr>
        <dsp:cNvPr id="0" name=""/>
        <dsp:cNvSpPr/>
      </dsp:nvSpPr>
      <dsp:spPr>
        <a:xfrm>
          <a:off x="5436351" y="1478128"/>
          <a:ext cx="694561" cy="241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543"/>
              </a:lnTo>
              <a:lnTo>
                <a:pt x="694561" y="120543"/>
              </a:lnTo>
              <a:lnTo>
                <a:pt x="694561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A7C65D-31F6-4260-9081-C2ACC94B986E}">
      <dsp:nvSpPr>
        <dsp:cNvPr id="0" name=""/>
        <dsp:cNvSpPr/>
      </dsp:nvSpPr>
      <dsp:spPr>
        <a:xfrm>
          <a:off x="4282576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40E902-DC17-4149-996C-E63A694265BD}">
      <dsp:nvSpPr>
        <dsp:cNvPr id="0" name=""/>
        <dsp:cNvSpPr/>
      </dsp:nvSpPr>
      <dsp:spPr>
        <a:xfrm>
          <a:off x="4741790" y="1478128"/>
          <a:ext cx="694561" cy="241087"/>
        </a:xfrm>
        <a:custGeom>
          <a:avLst/>
          <a:gdLst/>
          <a:ahLst/>
          <a:cxnLst/>
          <a:rect l="0" t="0" r="0" b="0"/>
          <a:pathLst>
            <a:path>
              <a:moveTo>
                <a:pt x="694561" y="0"/>
              </a:moveTo>
              <a:lnTo>
                <a:pt x="694561" y="120543"/>
              </a:lnTo>
              <a:lnTo>
                <a:pt x="0" y="120543"/>
              </a:lnTo>
              <a:lnTo>
                <a:pt x="0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E48742-7C5F-456E-A9E2-0C09A966E2F2}">
      <dsp:nvSpPr>
        <dsp:cNvPr id="0" name=""/>
        <dsp:cNvSpPr/>
      </dsp:nvSpPr>
      <dsp:spPr>
        <a:xfrm>
          <a:off x="3699948" y="663023"/>
          <a:ext cx="1736403" cy="241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543"/>
              </a:lnTo>
              <a:lnTo>
                <a:pt x="1736403" y="120543"/>
              </a:lnTo>
              <a:lnTo>
                <a:pt x="1736403" y="241087"/>
              </a:lnTo>
            </a:path>
          </a:pathLst>
        </a:custGeom>
        <a:noFill/>
        <a:ln w="190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34218-10AC-4A0F-A062-65ADDE3D4D87}">
      <dsp:nvSpPr>
        <dsp:cNvPr id="0" name=""/>
        <dsp:cNvSpPr/>
      </dsp:nvSpPr>
      <dsp:spPr>
        <a:xfrm>
          <a:off x="2897265" y="2293233"/>
          <a:ext cx="168393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68393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4BA2EF-2502-495C-94E5-BA9B0D9525B5}">
      <dsp:nvSpPr>
        <dsp:cNvPr id="0" name=""/>
        <dsp:cNvSpPr/>
      </dsp:nvSpPr>
      <dsp:spPr>
        <a:xfrm>
          <a:off x="1963545" y="1478128"/>
          <a:ext cx="1392934" cy="241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543"/>
              </a:lnTo>
              <a:lnTo>
                <a:pt x="1392934" y="120543"/>
              </a:lnTo>
              <a:lnTo>
                <a:pt x="1392934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217328-AD56-434F-AF56-05B3813C4670}">
      <dsp:nvSpPr>
        <dsp:cNvPr id="0" name=""/>
        <dsp:cNvSpPr/>
      </dsp:nvSpPr>
      <dsp:spPr>
        <a:xfrm>
          <a:off x="1504331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53CD72-CBEB-45AA-9E3A-8436DE9383B3}">
      <dsp:nvSpPr>
        <dsp:cNvPr id="0" name=""/>
        <dsp:cNvSpPr/>
      </dsp:nvSpPr>
      <dsp:spPr>
        <a:xfrm>
          <a:off x="1917825" y="1478128"/>
          <a:ext cx="91440" cy="24108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F5A6EF-7561-4FDF-AF20-B3FC89CD85C3}">
      <dsp:nvSpPr>
        <dsp:cNvPr id="0" name=""/>
        <dsp:cNvSpPr/>
      </dsp:nvSpPr>
      <dsp:spPr>
        <a:xfrm>
          <a:off x="115208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B99A49-BE83-4081-B236-96436E3EFE60}">
      <dsp:nvSpPr>
        <dsp:cNvPr id="0" name=""/>
        <dsp:cNvSpPr/>
      </dsp:nvSpPr>
      <dsp:spPr>
        <a:xfrm>
          <a:off x="574423" y="1478128"/>
          <a:ext cx="1389122" cy="241087"/>
        </a:xfrm>
        <a:custGeom>
          <a:avLst/>
          <a:gdLst/>
          <a:ahLst/>
          <a:cxnLst/>
          <a:rect l="0" t="0" r="0" b="0"/>
          <a:pathLst>
            <a:path>
              <a:moveTo>
                <a:pt x="1389122" y="0"/>
              </a:moveTo>
              <a:lnTo>
                <a:pt x="1389122" y="120543"/>
              </a:lnTo>
              <a:lnTo>
                <a:pt x="0" y="120543"/>
              </a:lnTo>
              <a:lnTo>
                <a:pt x="0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0D0BF5-CFFC-4D6E-8C1E-8E3AFF078334}">
      <dsp:nvSpPr>
        <dsp:cNvPr id="0" name=""/>
        <dsp:cNvSpPr/>
      </dsp:nvSpPr>
      <dsp:spPr>
        <a:xfrm>
          <a:off x="1963545" y="663023"/>
          <a:ext cx="1736403" cy="241087"/>
        </a:xfrm>
        <a:custGeom>
          <a:avLst/>
          <a:gdLst/>
          <a:ahLst/>
          <a:cxnLst/>
          <a:rect l="0" t="0" r="0" b="0"/>
          <a:pathLst>
            <a:path>
              <a:moveTo>
                <a:pt x="1736403" y="0"/>
              </a:moveTo>
              <a:lnTo>
                <a:pt x="1736403" y="120543"/>
              </a:lnTo>
              <a:lnTo>
                <a:pt x="0" y="120543"/>
              </a:lnTo>
              <a:lnTo>
                <a:pt x="0" y="241087"/>
              </a:lnTo>
            </a:path>
          </a:pathLst>
        </a:custGeom>
        <a:noFill/>
        <a:ln w="190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56327D-D47B-499F-9446-20413CB30843}">
      <dsp:nvSpPr>
        <dsp:cNvPr id="0" name=""/>
        <dsp:cNvSpPr/>
      </dsp:nvSpPr>
      <dsp:spPr>
        <a:xfrm>
          <a:off x="3125931" y="8900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>
              <a:latin typeface="Calibri Light" panose="020F0302020204030204" pitchFamily="34" charset="0"/>
              <a:cs typeface="Calibri Light" panose="020F0302020204030204" pitchFamily="34" charset="0"/>
            </a:rPr>
            <a:t>Data-</a:t>
          </a:r>
          <a:r>
            <a:rPr lang="de-DE" sz="1200" b="1" kern="1200" err="1">
              <a:latin typeface="Calibri Light" panose="020F0302020204030204" pitchFamily="34" charset="0"/>
              <a:cs typeface="Calibri Light" panose="020F0302020204030204" pitchFamily="34" charset="0"/>
            </a:rPr>
            <a:t>Driven</a:t>
          </a:r>
          <a:r>
            <a:rPr lang="de-DE" sz="1200" b="1" kern="1200">
              <a:latin typeface="Calibri Light" panose="020F0302020204030204" pitchFamily="34" charset="0"/>
              <a:cs typeface="Calibri Light" panose="020F0302020204030204" pitchFamily="34" charset="0"/>
            </a:rPr>
            <a:t> Models</a:t>
          </a:r>
        </a:p>
      </dsp:txBody>
      <dsp:txXfrm>
        <a:off x="3125931" y="89006"/>
        <a:ext cx="1148035" cy="574017"/>
      </dsp:txXfrm>
    </dsp:sp>
    <dsp:sp modelId="{AB1A0FEB-EC8B-4A9D-9BD8-FB331121D79A}">
      <dsp:nvSpPr>
        <dsp:cNvPr id="0" name=""/>
        <dsp:cNvSpPr/>
      </dsp:nvSpPr>
      <dsp:spPr>
        <a:xfrm>
          <a:off x="1389527" y="90411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Manual Feature Engineering</a:t>
          </a:r>
        </a:p>
      </dsp:txBody>
      <dsp:txXfrm>
        <a:off x="1389527" y="904111"/>
        <a:ext cx="1148035" cy="574017"/>
      </dsp:txXfrm>
    </dsp:sp>
    <dsp:sp modelId="{9765DFCE-36F4-4FE0-BBAC-D89CF38FFE39}">
      <dsp:nvSpPr>
        <dsp:cNvPr id="0" name=""/>
        <dsp:cNvSpPr/>
      </dsp:nvSpPr>
      <dsp:spPr>
        <a:xfrm>
          <a:off x="405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Manual  Threshold</a:t>
          </a:r>
        </a:p>
      </dsp:txBody>
      <dsp:txXfrm>
        <a:off x="405" y="1719216"/>
        <a:ext cx="1148035" cy="574017"/>
      </dsp:txXfrm>
    </dsp:sp>
    <dsp:sp modelId="{C5FF9435-DDCE-4EDF-B5B7-C57F0EC6F574}">
      <dsp:nvSpPr>
        <dsp:cNvPr id="0" name=""/>
        <dsp:cNvSpPr/>
      </dsp:nvSpPr>
      <dsp:spPr>
        <a:xfrm>
          <a:off x="287414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e.g.  QH Analysis</a:t>
          </a:r>
        </a:p>
      </dsp:txBody>
      <dsp:txXfrm>
        <a:off x="287414" y="2534321"/>
        <a:ext cx="1148035" cy="574017"/>
      </dsp:txXfrm>
    </dsp:sp>
    <dsp:sp modelId="{5A532E49-E759-444D-BC5D-B15DAD8E6741}">
      <dsp:nvSpPr>
        <dsp:cNvPr id="0" name=""/>
        <dsp:cNvSpPr/>
      </dsp:nvSpPr>
      <dsp:spPr>
        <a:xfrm>
          <a:off x="1389527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noProof="0" dirty="0">
              <a:latin typeface="Calibri Light" panose="020F0302020204030204" pitchFamily="34" charset="0"/>
              <a:cs typeface="Calibri Light" panose="020F0302020204030204" pitchFamily="34" charset="0"/>
            </a:rPr>
            <a:t>Probabilistic</a:t>
          </a:r>
        </a:p>
      </dsp:txBody>
      <dsp:txXfrm>
        <a:off x="1389527" y="1719216"/>
        <a:ext cx="1148035" cy="574017"/>
      </dsp:txXfrm>
    </dsp:sp>
    <dsp:sp modelId="{A2125EB0-3EFD-48CB-9D10-9BF1B1D10075}">
      <dsp:nvSpPr>
        <dsp:cNvPr id="0" name=""/>
        <dsp:cNvSpPr/>
      </dsp:nvSpPr>
      <dsp:spPr>
        <a:xfrm>
          <a:off x="1676536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e.g. </a:t>
          </a: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Busbar</a:t>
          </a: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 Resistance</a:t>
          </a:r>
        </a:p>
      </dsp:txBody>
      <dsp:txXfrm>
        <a:off x="1676536" y="2534321"/>
        <a:ext cx="1148035" cy="574017"/>
      </dsp:txXfrm>
    </dsp:sp>
    <dsp:sp modelId="{050ED929-6B79-458F-95AC-2EED96B7FA28}">
      <dsp:nvSpPr>
        <dsp:cNvPr id="0" name=""/>
        <dsp:cNvSpPr/>
      </dsp:nvSpPr>
      <dsp:spPr>
        <a:xfrm>
          <a:off x="2782462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Classic </a:t>
          </a:r>
          <a:r>
            <a:rPr lang="de-DE" sz="1200" kern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Machine</a:t>
          </a: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sp:txBody>
      <dsp:txXfrm>
        <a:off x="2782462" y="1719216"/>
        <a:ext cx="1148035" cy="574017"/>
      </dsp:txXfrm>
    </dsp:sp>
    <dsp:sp modelId="{B39A4911-C576-4259-AD8C-BAC0929D0113}">
      <dsp:nvSpPr>
        <dsp:cNvPr id="0" name=""/>
        <dsp:cNvSpPr/>
      </dsp:nvSpPr>
      <dsp:spPr>
        <a:xfrm>
          <a:off x="3065659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SVM, Random Forrest, MLP</a:t>
          </a:r>
        </a:p>
      </dsp:txBody>
      <dsp:txXfrm>
        <a:off x="3065659" y="2534321"/>
        <a:ext cx="1148035" cy="574017"/>
      </dsp:txXfrm>
    </dsp:sp>
    <dsp:sp modelId="{E18A6EA4-1F6C-49F2-9E66-BB716D5D6959}">
      <dsp:nvSpPr>
        <dsp:cNvPr id="0" name=""/>
        <dsp:cNvSpPr/>
      </dsp:nvSpPr>
      <dsp:spPr>
        <a:xfrm>
          <a:off x="4862334" y="90411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Automatic</a:t>
          </a: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 Feature </a:t>
          </a: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Eningeering</a:t>
          </a:r>
          <a:endParaRPr lang="de-DE" sz="1200" kern="120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4862334" y="904111"/>
        <a:ext cx="1148035" cy="574017"/>
      </dsp:txXfrm>
    </dsp:sp>
    <dsp:sp modelId="{CD66BC3C-10F5-49D6-8EED-E0106ABCA789}">
      <dsp:nvSpPr>
        <dsp:cNvPr id="0" name=""/>
        <dsp:cNvSpPr/>
      </dsp:nvSpPr>
      <dsp:spPr>
        <a:xfrm>
          <a:off x="4167773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Discriminative</a:t>
          </a: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  <a:r>
            <a:rPr lang="de-DE" sz="1200" kern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Deep</a:t>
          </a: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sp:txBody>
      <dsp:txXfrm>
        <a:off x="4167773" y="1719216"/>
        <a:ext cx="1148035" cy="574017"/>
      </dsp:txXfrm>
    </dsp:sp>
    <dsp:sp modelId="{06ED3229-35DD-4E09-BF56-3020D24C4683}">
      <dsp:nvSpPr>
        <dsp:cNvPr id="0" name=""/>
        <dsp:cNvSpPr/>
      </dsp:nvSpPr>
      <dsp:spPr>
        <a:xfrm>
          <a:off x="4454781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MLP, DCNN, FCN</a:t>
          </a:r>
        </a:p>
      </dsp:txBody>
      <dsp:txXfrm>
        <a:off x="4454781" y="2534321"/>
        <a:ext cx="1148035" cy="574017"/>
      </dsp:txXfrm>
    </dsp:sp>
    <dsp:sp modelId="{D528631F-3E61-4FA9-BEC4-B1407EDBE75C}">
      <dsp:nvSpPr>
        <dsp:cNvPr id="0" name=""/>
        <dsp:cNvSpPr/>
      </dsp:nvSpPr>
      <dsp:spPr>
        <a:xfrm>
          <a:off x="5556895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Generative Deep Learning</a:t>
          </a:r>
        </a:p>
      </dsp:txBody>
      <dsp:txXfrm>
        <a:off x="5556895" y="1719216"/>
        <a:ext cx="1148035" cy="574017"/>
      </dsp:txXfrm>
    </dsp:sp>
    <dsp:sp modelId="{CA6CE588-0035-4AE3-91C5-6573A64ED01E}">
      <dsp:nvSpPr>
        <dsp:cNvPr id="0" name=""/>
        <dsp:cNvSpPr/>
      </dsp:nvSpPr>
      <dsp:spPr>
        <a:xfrm>
          <a:off x="5843904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GAN, RNN, </a:t>
          </a: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ProtoNET</a:t>
          </a: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</a:p>
      </dsp:txBody>
      <dsp:txXfrm>
        <a:off x="5843904" y="2534321"/>
        <a:ext cx="1148035" cy="5740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F5D611-1B40-4D57-A137-8DFC9B824D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95FE65-A89D-4E84-B0CF-66D152ADD2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E1ECD-5659-4330-B5BD-EDD3C66792C7}" type="datetimeFigureOut">
              <a:rPr lang="en-GB" smtClean="0"/>
              <a:t>18/10/2022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76C8E-664A-4663-9BEF-709FA062AB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0AAC5-5D43-406B-896D-5D72B54F97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7B90E-13B6-4DBE-B6CF-04AD7F600F7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12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57F5C-2357-4738-91F3-9E66A652F076}" type="datetimeFigureOut">
              <a:rPr lang="en-GB" smtClean="0"/>
              <a:t>18/10/2022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39838"/>
            <a:ext cx="5956300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2FFF9-21F5-427C-80C2-3EE4349FE74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155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60EA63-43D2-E842-92EA-B304A8820AD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6269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2669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601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60EA63-43D2-E842-92EA-B304A8820AD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296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294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107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491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051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588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73" y="1770399"/>
            <a:ext cx="3360000" cy="332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52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BE7C4-64E4-4609-9048-4485F8260D9D}" type="datetime1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8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185528"/>
            <a:ext cx="4267200" cy="730251"/>
          </a:xfrm>
        </p:spPr>
        <p:txBody>
          <a:bodyPr tIns="0" bIns="0" anchor="t"/>
          <a:lstStyle>
            <a:lvl1pPr algn="l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9448800" cy="3683000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933"/>
            </a:lvl3pPr>
            <a:lvl4pPr>
              <a:defRPr sz="2667"/>
            </a:lvl4pPr>
            <a:lvl5pPr>
              <a:defRPr sz="2667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42E53-D700-4BA0-9151-2F119C6BF459}" type="datetime1">
              <a:rPr lang="en-US" smtClean="0"/>
              <a:t>10/18/2022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87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08976" y="1705709"/>
            <a:ext cx="4071824" cy="1253808"/>
          </a:xfrm>
        </p:spPr>
        <p:txBody>
          <a:bodyPr anchor="b"/>
          <a:lstStyle>
            <a:lvl1pPr algn="l">
              <a:buNone/>
              <a:defRPr sz="2933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745063" y="802197"/>
            <a:ext cx="6346019" cy="475951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none"/>
        </p:style>
        <p:txBody>
          <a:bodyPr/>
          <a:lstStyle>
            <a:lvl1pPr marL="0" indent="0">
              <a:buNone/>
              <a:defRPr sz="4267"/>
            </a:lvl1pPr>
          </a:lstStyle>
          <a:p>
            <a:r>
              <a:rPr kumimoji="0" lang="fr-CH"/>
              <a:t>Drag picture to placeholder or click icon to add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408979" y="2998765"/>
            <a:ext cx="4071821" cy="2663483"/>
          </a:xfrm>
        </p:spPr>
        <p:txBody>
          <a:bodyPr lIns="45720" rIns="45720"/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 sz="1600"/>
            </a:lvl2pPr>
            <a:lvl3pPr>
              <a:buFontTx/>
              <a:buNone/>
              <a:defRPr sz="1333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0634D-AFF4-452E-A1D7-581AF4E84624}" type="datetime1">
              <a:rPr lang="en-US" smtClean="0"/>
              <a:t>10/18/2022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11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23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42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LogoOutlin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000" y="1753867"/>
            <a:ext cx="3360000" cy="3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09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2" descr="logoBadgeWeb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35"/>
          <a:stretch/>
        </p:blipFill>
        <p:spPr>
          <a:xfrm>
            <a:off x="5279254" y="2587713"/>
            <a:ext cx="1629261" cy="1682575"/>
          </a:xfrm>
          <a:prstGeom prst="rect">
            <a:avLst/>
          </a:prstGeom>
        </p:spPr>
      </p:pic>
      <p:sp>
        <p:nvSpPr>
          <p:cNvPr id="7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69519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BC315-3D8F-4D03-9ADF-2B0774C733B9}" type="datetime1">
              <a:rPr lang="en-US" smtClean="0"/>
              <a:t>10/18/2022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735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>
            <a:noAutofit/>
          </a:bodyPr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text</a:t>
            </a:r>
            <a:r>
              <a:rPr kumimoji="0" lang="fr-CH" dirty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80671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>
              <a:defRPr sz="4400" u="sng"/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BC072-DB71-475E-90ED-7A38C7C8F3AE}" type="datetime1">
              <a:rPr lang="en-US" smtClean="0"/>
              <a:t>10/18/2022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2" name="Image 10" descr="bande-02.eps">
            <a:extLst>
              <a:ext uri="{FF2B5EF4-FFF2-40B4-BE49-F238E27FC236}">
                <a16:creationId xmlns:a16="http://schemas.microsoft.com/office/drawing/2014/main" id="{B4D9081B-F844-4BE6-A33D-9337360624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27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9956800" cy="1143000"/>
          </a:xfrm>
        </p:spPr>
        <p:txBody>
          <a:bodyPr/>
          <a:lstStyle/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76800" cy="4350384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89600" y="1600201"/>
            <a:ext cx="4876800" cy="4350385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BFEB3-0A50-4635-AF20-9D21A2ABF0D7}" type="datetime1">
              <a:rPr lang="en-US" smtClean="0"/>
              <a:t>10/18/2022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83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3052"/>
            <a:ext cx="10972800" cy="893977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607485" y="5101967"/>
            <a:ext cx="10974916" cy="596100"/>
          </a:xfrm>
        </p:spPr>
        <p:txBody>
          <a:bodyPr anchor="t"/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2pPr>
              <a:buNone/>
              <a:defRPr sz="2667" b="1"/>
            </a:lvl2pPr>
            <a:lvl3pPr>
              <a:buNone/>
              <a:defRPr sz="2400" b="1"/>
            </a:lvl3pPr>
            <a:lvl4pPr>
              <a:buNone/>
              <a:defRPr sz="2133" b="1"/>
            </a:lvl4pPr>
            <a:lvl5pPr>
              <a:buNone/>
              <a:defRPr sz="2133" b="1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609600" y="1269778"/>
            <a:ext cx="5386917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9" y="1269778"/>
            <a:ext cx="5389033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5FD83-1AD7-4F65-BC75-ED71305801FB}" type="datetime1">
              <a:rPr lang="en-US" smtClean="0"/>
              <a:t>10/18/2022</a:t>
            </a:fld>
            <a:endParaRPr lang="en-US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72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fr-CH" dirty="0"/>
              <a:t>Cliquez et modifiez le titre</a:t>
            </a:r>
            <a:endParaRPr kumimoji="0" lang="en-US" dirty="0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609600" y="1325607"/>
            <a:ext cx="10972800" cy="42708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CH" dirty="0"/>
              <a:t>Cliquez pour modifier les styles du texte du masque</a:t>
            </a:r>
          </a:p>
          <a:p>
            <a:pPr lvl="1" eaLnBrk="1" latinLnBrk="0" hangingPunct="1"/>
            <a:r>
              <a:rPr kumimoji="0" lang="fr-CH" dirty="0"/>
              <a:t>Deuxième niveau</a:t>
            </a:r>
          </a:p>
          <a:p>
            <a:pPr lvl="2" eaLnBrk="1" latinLnBrk="0" hangingPunct="1"/>
            <a:r>
              <a:rPr kumimoji="0" lang="fr-CH" dirty="0"/>
              <a:t>Troisième niveau</a:t>
            </a:r>
          </a:p>
          <a:p>
            <a:pPr lvl="3" eaLnBrk="1" latinLnBrk="0" hangingPunct="1"/>
            <a:r>
              <a:rPr kumimoji="0" lang="fr-CH" dirty="0"/>
              <a:t>Quatrième niveau</a:t>
            </a:r>
          </a:p>
          <a:p>
            <a:pPr lvl="4" eaLnBrk="1" latinLnBrk="0" hangingPunct="1"/>
            <a:r>
              <a:rPr kumimoji="0" lang="fr-CH" dirty="0"/>
              <a:t>Cinquième niveau</a:t>
            </a:r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1D176-F7FC-43C2-8A4A-65767DC66935}" type="datetime1">
              <a:rPr lang="en-US" smtClean="0"/>
              <a:t>10/18/2022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1" name="Image 10" descr="bande-02.eps"/>
          <p:cNvPicPr>
            <a:picLocks noChangeAspect="1"/>
          </p:cNvPicPr>
          <p:nvPr userDrawn="1"/>
        </p:nvPicPr>
        <p:blipFill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" y="6036733"/>
            <a:ext cx="10991124" cy="82126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2669DDE-BA11-4861-823D-0C34580ED0A9}"/>
              </a:ext>
            </a:extLst>
          </p:cNvPr>
          <p:cNvSpPr/>
          <p:nvPr userDrawn="1"/>
        </p:nvSpPr>
        <p:spPr>
          <a:xfrm>
            <a:off x="1050" y="6036733"/>
            <a:ext cx="12192000" cy="8212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1" name="Image 10" descr="bande-02.eps">
            <a:extLst>
              <a:ext uri="{FF2B5EF4-FFF2-40B4-BE49-F238E27FC236}">
                <a16:creationId xmlns:a16="http://schemas.microsoft.com/office/drawing/2014/main" id="{7500A7E4-A918-4DB3-ACF2-9845E810DD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2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61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58352" indent="-609585" algn="l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defRPr kumimoji="0" sz="4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1206978" indent="-609585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34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456908" indent="-457189" algn="l" rtl="0" eaLnBrk="1" latinLnBrk="0" hangingPunct="1">
        <a:spcBef>
          <a:spcPct val="20000"/>
        </a:spcBef>
        <a:buClr>
          <a:schemeClr val="tx1"/>
        </a:buClr>
        <a:buSzPct val="85000"/>
        <a:buFont typeface="Arial"/>
        <a:buChar char="•"/>
        <a:defRPr kumimoji="0" sz="32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847042" indent="-457189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200601" indent="-457189" algn="l" rtl="0" eaLnBrk="1" latinLnBrk="0" hangingPunct="1">
        <a:spcBef>
          <a:spcPct val="20000"/>
        </a:spcBef>
        <a:buClr>
          <a:schemeClr val="tx1"/>
        </a:buClr>
        <a:buSzPct val="10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267655" indent="-243834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667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60256" indent="-243834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852857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3108882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9.png"/><Relationship Id="rId7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-webtools.web.cern.ch/vistar/vistars.php" TargetMode="External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gif"/><Relationship Id="rId4" Type="http://schemas.openxmlformats.org/officeDocument/2006/relationships/image" Target="../media/image5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5.png"/><Relationship Id="rId7" Type="http://schemas.openxmlformats.org/officeDocument/2006/relationships/image" Target="../media/image370.png"/><Relationship Id="rId12" Type="http://schemas.openxmlformats.org/officeDocument/2006/relationships/image" Target="../media/image4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2.png"/><Relationship Id="rId5" Type="http://schemas.openxmlformats.org/officeDocument/2006/relationships/image" Target="../media/image77.png"/><Relationship Id="rId10" Type="http://schemas.openxmlformats.org/officeDocument/2006/relationships/image" Target="../media/image81.png"/><Relationship Id="rId4" Type="http://schemas.openxmlformats.org/officeDocument/2006/relationships/image" Target="../media/image76.png"/><Relationship Id="rId9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845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5758BD-5BED-6DEB-22AB-D9E17652E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Frequency Map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125359-4C21-CF7B-DF9C-A8EE7A0014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53BA156-041D-67F6-9FBC-61A0F77FE7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12192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94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1E984-5F51-4BB3-CC33-13F8B9120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Generalization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08B75D-B4C5-9064-1724-56BFAC9F05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5224CB3-4928-76A6-D913-AED825217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3153270"/>
            <a:ext cx="4680000" cy="231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9E6B391-7F9D-53C3-A689-C1DA69099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271" y="1220883"/>
            <a:ext cx="468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227EA9A5-3D42-A59D-4632-614552C83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10972800" cy="4270860"/>
          </a:xfrm>
        </p:spPr>
        <p:txBody>
          <a:bodyPr/>
          <a:lstStyle/>
          <a:p>
            <a:r>
              <a:rPr lang="en-US" sz="1800" dirty="0"/>
              <a:t>To calculate statistics, quench must occur at same position</a:t>
            </a:r>
          </a:p>
          <a:p>
            <a:r>
              <a:rPr lang="en-US" sz="1800" dirty="0"/>
              <a:t>Not consider events with secondary quenches</a:t>
            </a:r>
          </a:p>
          <a:p>
            <a:pPr marL="48767" indent="0">
              <a:buNone/>
            </a:pPr>
            <a:r>
              <a:rPr lang="en-US" sz="1800" dirty="0"/>
              <a:t>Split into </a:t>
            </a:r>
          </a:p>
          <a:p>
            <a:r>
              <a:rPr lang="en-US" sz="1800" dirty="0"/>
              <a:t>MAIN: Half where quench occurred</a:t>
            </a:r>
          </a:p>
          <a:p>
            <a:r>
              <a:rPr lang="en-US" sz="1800" dirty="0"/>
              <a:t>MIRROR: Other Half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799BE60C-7A62-B679-5D12-3AEF3DDA2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25" y="49308"/>
            <a:ext cx="54768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A95EA45-E153-8760-0756-1816D61C2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1100" y="3097053"/>
            <a:ext cx="645043" cy="220777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42A082E-7051-9954-C569-9750B8F3F4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4271" y="1220883"/>
            <a:ext cx="645043" cy="220777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6FEA450-64A1-5C1F-818E-05F0621D03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4270" y="3560883"/>
            <a:ext cx="645043" cy="220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925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9A429-C8F3-7883-F2B7-07598FB2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Quantils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7486A3-CB75-3201-9228-22230D524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6BD0EEC-C23F-416A-CA58-715DDAC982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472" y="2225031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BD18467-8A0F-C195-6478-6ABFD3A1B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6956" y="2237590"/>
            <a:ext cx="496852" cy="1700566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F304CC9-0F02-4C97-76EC-24C7E44E1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989" y="2200427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7CCB556-AE25-CB6E-D6C3-8B9146CE1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21" y="2200427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6FD6D14-65C6-F15B-3E53-4A7496D3C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2191" y="4035380"/>
            <a:ext cx="496853" cy="1700569"/>
          </a:xfrm>
          <a:prstGeom prst="rect">
            <a:avLst/>
          </a:prstGeom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91B2A29-9DF6-C1E7-FED9-8840F9663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614" y="147444"/>
            <a:ext cx="3559144" cy="205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211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2" name="Picture 20">
            <a:extLst>
              <a:ext uri="{FF2B5EF4-FFF2-40B4-BE49-F238E27FC236}">
                <a16:creationId xmlns:a16="http://schemas.microsoft.com/office/drawing/2014/main" id="{A26C5C94-8148-8599-40E2-3D4FDFE75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929" y="3580492"/>
            <a:ext cx="36576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179A429-C8F3-7883-F2B7-07598FB2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Find Peaks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7486A3-CB75-3201-9228-22230D524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6BD0EEC-C23F-416A-CA58-715DDAC982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17"/>
          <a:stretch/>
        </p:blipFill>
        <p:spPr bwMode="auto">
          <a:xfrm>
            <a:off x="1935321" y="1249363"/>
            <a:ext cx="4762817" cy="242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BD18467-8A0F-C195-6478-6ABFD3A1B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611" y="1283493"/>
            <a:ext cx="645043" cy="2207776"/>
          </a:xfrm>
          <a:prstGeom prst="rect">
            <a:avLst/>
          </a:prstGeom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7865B599-B980-E523-A29F-B141C0490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127" y="37327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A5A1325B-F5E1-FF08-BAA4-BE9249070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127" y="1686805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83BB2DB7-F95F-AED5-459F-5F30936E6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127" y="3331514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592AA28D-D78F-EF1C-DC97-3E558B413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127" y="4957173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4CF5CAE-AEE5-4766-7815-C1ACE2DA1777}"/>
              </a:ext>
            </a:extLst>
          </p:cNvPr>
          <p:cNvCxnSpPr>
            <a:cxnSpLocks/>
          </p:cNvCxnSpPr>
          <p:nvPr/>
        </p:nvCxnSpPr>
        <p:spPr>
          <a:xfrm flipV="1">
            <a:off x="4486275" y="800100"/>
            <a:ext cx="2954379" cy="886705"/>
          </a:xfrm>
          <a:prstGeom prst="straightConnector1">
            <a:avLst/>
          </a:prstGeom>
          <a:ln w="19050" cap="flat" cmpd="sng" algn="ctr">
            <a:solidFill>
              <a:srgbClr val="FEA80E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BC4EEE36-71AF-09D5-3F7A-5370E0C32E53}"/>
              </a:ext>
            </a:extLst>
          </p:cNvPr>
          <p:cNvCxnSpPr>
            <a:cxnSpLocks/>
            <a:endCxn id="6" idx="3"/>
          </p:cNvCxnSpPr>
          <p:nvPr/>
        </p:nvCxnSpPr>
        <p:spPr>
          <a:xfrm>
            <a:off x="4486275" y="2387381"/>
            <a:ext cx="2954379" cy="0"/>
          </a:xfrm>
          <a:prstGeom prst="straightConnector1">
            <a:avLst/>
          </a:prstGeom>
          <a:ln w="19050" cap="flat" cmpd="sng" algn="ctr">
            <a:solidFill>
              <a:srgbClr val="FEA80E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5762105-83A0-F28C-3B92-13C3CD4E5615}"/>
              </a:ext>
            </a:extLst>
          </p:cNvPr>
          <p:cNvCxnSpPr>
            <a:cxnSpLocks/>
          </p:cNvCxnSpPr>
          <p:nvPr/>
        </p:nvCxnSpPr>
        <p:spPr>
          <a:xfrm>
            <a:off x="4486275" y="2569731"/>
            <a:ext cx="2954379" cy="1343219"/>
          </a:xfrm>
          <a:prstGeom prst="straightConnector1">
            <a:avLst/>
          </a:prstGeom>
          <a:ln w="19050" cap="flat" cmpd="sng" algn="ctr">
            <a:solidFill>
              <a:srgbClr val="FEA80E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0CEEFDB1-54F2-29A9-7396-88573786C763}"/>
              </a:ext>
            </a:extLst>
          </p:cNvPr>
          <p:cNvCxnSpPr>
            <a:cxnSpLocks/>
          </p:cNvCxnSpPr>
          <p:nvPr/>
        </p:nvCxnSpPr>
        <p:spPr>
          <a:xfrm>
            <a:off x="4486275" y="3087958"/>
            <a:ext cx="2838450" cy="2520679"/>
          </a:xfrm>
          <a:prstGeom prst="straightConnector1">
            <a:avLst/>
          </a:prstGeom>
          <a:ln w="19050" cap="flat" cmpd="sng" algn="ctr">
            <a:solidFill>
              <a:srgbClr val="FEA80E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52EFD33D-ACD5-C0AF-C18D-7F6A6009DDFE}"/>
              </a:ext>
            </a:extLst>
          </p:cNvPr>
          <p:cNvCxnSpPr>
            <a:cxnSpLocks/>
          </p:cNvCxnSpPr>
          <p:nvPr/>
        </p:nvCxnSpPr>
        <p:spPr>
          <a:xfrm>
            <a:off x="4437961" y="1404938"/>
            <a:ext cx="0" cy="2546910"/>
          </a:xfrm>
          <a:prstGeom prst="straightConnector1">
            <a:avLst/>
          </a:prstGeom>
          <a:ln w="19050" cap="flat" cmpd="sng" algn="ctr">
            <a:solidFill>
              <a:srgbClr val="FEA80E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7299B638-7CF9-D903-ABAC-DA86FBA564CE}"/>
              </a:ext>
            </a:extLst>
          </p:cNvPr>
          <p:cNvSpPr txBox="1"/>
          <p:nvPr/>
        </p:nvSpPr>
        <p:spPr>
          <a:xfrm>
            <a:off x="10400736" y="6361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302.1 Hz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1B5C5CA-0847-2336-083B-5A430E7A998E}"/>
              </a:ext>
            </a:extLst>
          </p:cNvPr>
          <p:cNvSpPr txBox="1"/>
          <p:nvPr/>
        </p:nvSpPr>
        <p:spPr>
          <a:xfrm>
            <a:off x="10448874" y="5608637"/>
            <a:ext cx="1248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65.4 Hz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06A5A8F0-99BD-BBE1-D246-E5DAC4013DB7}"/>
              </a:ext>
            </a:extLst>
          </p:cNvPr>
          <p:cNvSpPr txBox="1"/>
          <p:nvPr/>
        </p:nvSpPr>
        <p:spPr>
          <a:xfrm>
            <a:off x="10400736" y="4046848"/>
            <a:ext cx="7146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143.3 Hz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8A256FF-677F-A20E-9B3B-5313C0A11E0C}"/>
              </a:ext>
            </a:extLst>
          </p:cNvPr>
          <p:cNvSpPr txBox="1"/>
          <p:nvPr/>
        </p:nvSpPr>
        <p:spPr>
          <a:xfrm>
            <a:off x="10354632" y="2402139"/>
            <a:ext cx="8878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183.8 Hz</a:t>
            </a:r>
          </a:p>
        </p:txBody>
      </p:sp>
    </p:spTree>
    <p:extLst>
      <p:ext uri="{BB962C8B-B14F-4D97-AF65-F5344CB8AC3E}">
        <p14:creationId xmlns:p14="http://schemas.microsoft.com/office/powerpoint/2010/main" val="3247425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75C68D-4759-7BD8-7FA8-AF8E3233F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Find Peaks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A36E6D-88D8-B60A-E41D-C826418702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56D6D24-1A17-9282-3122-8D243E51F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306" y="1278711"/>
            <a:ext cx="4702989" cy="470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AF4C5CA-0089-D266-E23E-BCFC9395F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881" y="1283493"/>
            <a:ext cx="645043" cy="220777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5D8F122-2016-4EE9-19AD-8086D0842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880" y="3677443"/>
            <a:ext cx="645043" cy="220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24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75C68D-4759-7BD8-7FA8-AF8E3233F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Voltage</a:t>
            </a:r>
            <a:r>
              <a:rPr lang="de-AT" dirty="0"/>
              <a:t> = f(Quantil)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A36E6D-88D8-B60A-E41D-C826418702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D30C6B9-A78A-CDFE-248A-99891D3C6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525" y="1252538"/>
            <a:ext cx="6752104" cy="464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435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Sanity</a:t>
            </a:r>
            <a:r>
              <a:rPr lang="de-DE" dirty="0"/>
              <a:t> Checks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479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D5C7CC-88E3-7C6E-2A62-B16D7DA1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Kirchhoff</a:t>
            </a:r>
            <a:endParaRPr lang="de-A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520E375-3231-5700-1036-E1DDCB6F5C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325607"/>
                <a:ext cx="5162026" cy="4270860"/>
              </a:xfrm>
            </p:spPr>
            <p:txBody>
              <a:bodyPr/>
              <a:lstStyle/>
              <a:p>
                <a:pPr marL="4876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de-DE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154</m:t>
                          </m:r>
                        </m:sup>
                        <m:e>
                          <m:sSub>
                            <m:sSub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𝐷𝑖𝑜𝑑𝑒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nary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AT" sz="1800" dirty="0"/>
              </a:p>
              <a:p>
                <a:r>
                  <a:rPr lang="de-AT" sz="1800" dirty="0"/>
                  <a:t>Challenges: (1) Sampling (2) Time-</a:t>
                </a:r>
                <a:r>
                  <a:rPr lang="de-AT" sz="1800" dirty="0" err="1"/>
                  <a:t>alignment</a:t>
                </a:r>
                <a:endParaRPr lang="de-AT" sz="1800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520E375-3231-5700-1036-E1DDCB6F5C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325607"/>
                <a:ext cx="5162026" cy="427086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F790A1A-D482-FF7A-5807-DC72904010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9D495B-1EE2-9A95-8E99-D75D14F6F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203" y="364721"/>
            <a:ext cx="5766204" cy="239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7998DE0-8448-106A-DDFC-FCBF49289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222" y="4861933"/>
            <a:ext cx="7920000" cy="194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27AEA0-E451-C6E6-31EF-04CC65EAD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976" y="2809470"/>
            <a:ext cx="7920000" cy="194803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895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67EC7F-E432-7F3F-BAA4-EBB1D2785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FFT sanity check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634F73-E01A-BA21-6E47-8099439887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4E9E884-5275-2631-EFDF-47B1E53A3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85" y="1274754"/>
            <a:ext cx="9567587" cy="255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CDCB26D-ABD4-474B-65D2-15304F81D2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2"/>
          <a:stretch/>
        </p:blipFill>
        <p:spPr bwMode="auto">
          <a:xfrm>
            <a:off x="3564594" y="3660401"/>
            <a:ext cx="6575251" cy="239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116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67EC7F-E432-7F3F-BAA4-EBB1D2785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- Simulation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634F73-E01A-BA21-6E47-8099439887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5690F24-79B3-4425-9120-B9E70870C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369" y="1047262"/>
            <a:ext cx="7444088" cy="494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502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796430"/>
            <a:ext cx="10969139" cy="940443"/>
          </a:xfrm>
        </p:spPr>
        <p:txBody>
          <a:bodyPr>
            <a:noAutofit/>
          </a:bodyPr>
          <a:lstStyle/>
          <a:p>
            <a:r>
              <a:rPr lang="en-US" sz="2800" dirty="0"/>
              <a:t>Analysis of FPAs in the LHC RB circuit</a:t>
            </a:r>
            <a:endParaRPr lang="en-US" sz="2800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>
          <a:xfrm>
            <a:off x="609599" y="3847562"/>
            <a:ext cx="6477001" cy="1743341"/>
          </a:xfrm>
        </p:spPr>
        <p:txBody>
          <a:bodyPr anchor="t">
            <a:noAutofit/>
          </a:bodyPr>
          <a:lstStyle/>
          <a:p>
            <a:r>
              <a:rPr lang="en-US" sz="1800" noProof="0" dirty="0"/>
              <a:t>Christoph Obermair, TE-MPE-CB</a:t>
            </a:r>
            <a:br>
              <a:rPr lang="en-US" sz="1800" noProof="0" dirty="0"/>
            </a:br>
            <a:r>
              <a:rPr lang="en-US" sz="1800" dirty="0"/>
              <a:t>Lukas </a:t>
            </a:r>
            <a:r>
              <a:rPr lang="en-US" sz="1800" dirty="0" err="1"/>
              <a:t>Felsberger</a:t>
            </a:r>
            <a:r>
              <a:rPr lang="en-US" sz="1800" dirty="0"/>
              <a:t>, TE-MPE-MI</a:t>
            </a:r>
            <a:br>
              <a:rPr lang="en-US" sz="1800" noProof="0" dirty="0"/>
            </a:br>
            <a:r>
              <a:rPr lang="en-US" sz="1800" noProof="0" dirty="0"/>
              <a:t>Franz </a:t>
            </a:r>
            <a:r>
              <a:rPr lang="en-US" sz="1800" noProof="0" dirty="0" err="1"/>
              <a:t>Pernkopf</a:t>
            </a:r>
            <a:r>
              <a:rPr lang="en-US" sz="1800" noProof="0" dirty="0"/>
              <a:t>, TU-Graz</a:t>
            </a:r>
            <a:br>
              <a:rPr lang="en-US" sz="1800" noProof="0" dirty="0"/>
            </a:br>
            <a:r>
              <a:rPr lang="en-US" sz="1800" noProof="0" dirty="0"/>
              <a:t>Andrea </a:t>
            </a:r>
            <a:r>
              <a:rPr lang="en-US" sz="1800" dirty="0" err="1"/>
              <a:t>Apollonio</a:t>
            </a:r>
            <a:r>
              <a:rPr lang="en-US" sz="1800" dirty="0"/>
              <a:t>, TE-MPE-CB</a:t>
            </a:r>
            <a:br>
              <a:rPr lang="en-US" sz="1800" dirty="0"/>
            </a:br>
            <a:r>
              <a:rPr lang="en-US" sz="1800" noProof="0" dirty="0"/>
              <a:t>Daniel </a:t>
            </a:r>
            <a:r>
              <a:rPr lang="en-US" sz="1800" noProof="0" dirty="0" err="1"/>
              <a:t>Woll</a:t>
            </a:r>
            <a:r>
              <a:rPr lang="en-US" sz="1800" dirty="0" err="1"/>
              <a:t>mann</a:t>
            </a:r>
            <a:r>
              <a:rPr lang="en-US" sz="1800" dirty="0"/>
              <a:t>, TE-MPE-CB</a:t>
            </a:r>
            <a:endParaRPr lang="en-US" sz="1800" noProof="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050070"/>
            <a:ext cx="4519191" cy="148076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8CADD28-48A5-47A3-9D51-72F0ED0D83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63" y="827139"/>
            <a:ext cx="1926629" cy="192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85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A3081D-B28D-1A65-4688-03385F43B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Next </a:t>
            </a:r>
            <a:r>
              <a:rPr lang="de-AT" dirty="0" err="1"/>
              <a:t>Steps</a:t>
            </a:r>
            <a:r>
              <a:rPr lang="de-AT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2F96D55-5430-B77C-986C-8B60C47B9D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1800" dirty="0"/>
                  <a:t>Further improve plots, according to experts</a:t>
                </a:r>
              </a:p>
              <a:p>
                <a:r>
                  <a:rPr lang="en-US" sz="1800" dirty="0"/>
                  <a:t>Add FFT phase to track wave propagation</a:t>
                </a:r>
              </a:p>
              <a:p>
                <a:r>
                  <a:rPr lang="en-US" sz="1800" dirty="0"/>
                  <a:t>Find expected oscillation after quench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800" dirty="0"/>
                  <a:t> adjust simulations (PSPICE)</a:t>
                </a:r>
              </a:p>
              <a:p>
                <a:r>
                  <a:rPr lang="en-US" sz="1800" dirty="0"/>
                  <a:t>Find oscillation anomalies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800" dirty="0"/>
                  <a:t> precursor of magnet failure?</a:t>
                </a:r>
              </a:p>
              <a:p>
                <a:endParaRPr lang="en-US" sz="1800" dirty="0"/>
              </a:p>
              <a:p>
                <a:pPr marL="48767" indent="0">
                  <a:buNone/>
                </a:pPr>
                <a:r>
                  <a:rPr lang="en-US" sz="1800" dirty="0"/>
                  <a:t>Possible method to find prototypes in position frequency map: NMF codebooks?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2F96D55-5430-B77C-986C-8B60C47B9D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713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0ECAA9-D3D4-D81B-783A-90BD24749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76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557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vs. scaled signal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C5EB66C-AA5E-535C-BDF7-633E65497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835" y="1216987"/>
            <a:ext cx="6773636" cy="24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CD3B1EB-8380-EE95-7B35-07A2ACD5B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598" y="3630266"/>
            <a:ext cx="6768873" cy="241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3735FDE-E3EA-CFD0-E111-5B41F2064635}"/>
              </a:ext>
            </a:extLst>
          </p:cNvPr>
          <p:cNvSpPr txBox="1"/>
          <p:nvPr/>
        </p:nvSpPr>
        <p:spPr>
          <a:xfrm>
            <a:off x="1308327" y="2121480"/>
            <a:ext cx="10702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Signal</a:t>
            </a:r>
            <a:endParaRPr lang="de-AT" sz="2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0F1EDA6-4997-F515-DB7F-4350A6F128BB}"/>
              </a:ext>
            </a:extLst>
          </p:cNvPr>
          <p:cNvSpPr txBox="1"/>
          <p:nvPr/>
        </p:nvSpPr>
        <p:spPr>
          <a:xfrm>
            <a:off x="1308327" y="4577810"/>
            <a:ext cx="16634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Scaled Signal</a:t>
            </a:r>
            <a:endParaRPr lang="de-AT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713CC71-AD33-90BA-2FD4-F1767D11BE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3894497"/>
                <a:ext cx="6730767" cy="1098811"/>
              </a:xfrm>
            </p:spPr>
            <p:txBody>
              <a:bodyPr/>
              <a:lstStyle/>
              <a:p>
                <a:pPr marL="48767" indent="0">
                  <a:buNone/>
                </a:pPr>
                <a:r>
                  <a:rPr lang="en-US" sz="1800" dirty="0"/>
                  <a:t>Scaling: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713CC71-AD33-90BA-2FD4-F1767D11BE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3894497"/>
                <a:ext cx="6730767" cy="109881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1388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6AF91F-481E-EA97-58F0-78A97C5BF7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015E0107-5A85-FED3-D032-B484D80C7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lang="en-US" dirty="0"/>
              <a:t>Overview of Data-Driven Models</a:t>
            </a:r>
            <a:endParaRPr lang="en-US" noProof="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7601BBE-2714-1164-124C-0F38629340F0}"/>
              </a:ext>
            </a:extLst>
          </p:cNvPr>
          <p:cNvSpPr/>
          <p:nvPr/>
        </p:nvSpPr>
        <p:spPr>
          <a:xfrm>
            <a:off x="969519" y="1295020"/>
            <a:ext cx="1360292" cy="576000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High incorporation of knowledge and context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1419F72-8629-859E-9ECF-FE6DB9FD717B}"/>
              </a:ext>
            </a:extLst>
          </p:cNvPr>
          <p:cNvSpPr/>
          <p:nvPr/>
        </p:nvSpPr>
        <p:spPr>
          <a:xfrm>
            <a:off x="8954552" y="1295020"/>
            <a:ext cx="1071754" cy="576000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Fully data driven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16EEC26F-43A8-897A-9571-D9B6EFF1D531}"/>
              </a:ext>
            </a:extLst>
          </p:cNvPr>
          <p:cNvCxnSpPr/>
          <p:nvPr/>
        </p:nvCxnSpPr>
        <p:spPr>
          <a:xfrm>
            <a:off x="2552700" y="1583021"/>
            <a:ext cx="65529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6C55CEEF-BA8E-8B59-7ADA-7B8D46E11258}"/>
              </a:ext>
            </a:extLst>
          </p:cNvPr>
          <p:cNvCxnSpPr/>
          <p:nvPr/>
        </p:nvCxnSpPr>
        <p:spPr>
          <a:xfrm flipH="1">
            <a:off x="2404107" y="1583021"/>
            <a:ext cx="34905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Diagramm 19">
            <a:extLst>
              <a:ext uri="{FF2B5EF4-FFF2-40B4-BE49-F238E27FC236}">
                <a16:creationId xmlns:a16="http://schemas.microsoft.com/office/drawing/2014/main" id="{6902CF26-96C1-B4E2-F215-57478905F4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8500462"/>
              </p:ext>
            </p:extLst>
          </p:nvPr>
        </p:nvGraphicFramePr>
        <p:xfrm>
          <a:off x="2404107" y="1203269"/>
          <a:ext cx="6992345" cy="3197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Rechteck 20">
            <a:extLst>
              <a:ext uri="{FF2B5EF4-FFF2-40B4-BE49-F238E27FC236}">
                <a16:creationId xmlns:a16="http://schemas.microsoft.com/office/drawing/2014/main" id="{F5BD38A4-B220-559D-5009-C037C52E3E8D}"/>
              </a:ext>
            </a:extLst>
          </p:cNvPr>
          <p:cNvSpPr/>
          <p:nvPr/>
        </p:nvSpPr>
        <p:spPr>
          <a:xfrm>
            <a:off x="2019300" y="3505200"/>
            <a:ext cx="7899400" cy="90040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5E43409-C1B6-F45F-5E76-228B65FB6A3B}"/>
              </a:ext>
            </a:extLst>
          </p:cNvPr>
          <p:cNvGrpSpPr/>
          <p:nvPr/>
        </p:nvGrpSpPr>
        <p:grpSpPr>
          <a:xfrm>
            <a:off x="973161" y="2931183"/>
            <a:ext cx="1148035" cy="574017"/>
            <a:chOff x="3125931" y="89006"/>
            <a:chExt cx="1148035" cy="574017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D56CF69D-A3E1-CCF6-F944-89C0E6ED49C0}"/>
                </a:ext>
              </a:extLst>
            </p:cNvPr>
            <p:cNvSpPr/>
            <p:nvPr/>
          </p:nvSpPr>
          <p:spPr>
            <a:xfrm>
              <a:off x="3125931" y="8900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7CC4F22D-F65E-61F3-B3F6-B2D966723CA1}"/>
                </a:ext>
              </a:extLst>
            </p:cNvPr>
            <p:cNvSpPr txBox="1"/>
            <p:nvPr/>
          </p:nvSpPr>
          <p:spPr>
            <a:xfrm>
              <a:off x="3125931" y="89006"/>
              <a:ext cx="1148035" cy="574017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200" b="1" kern="1200">
                  <a:latin typeface="Calibri Light" panose="020F0302020204030204" pitchFamily="34" charset="0"/>
                  <a:cs typeface="Calibri Light" panose="020F0302020204030204" pitchFamily="34" charset="0"/>
                </a:rPr>
                <a:t>Physical Models</a:t>
              </a:r>
            </a:p>
          </p:txBody>
        </p:sp>
      </p:grpSp>
      <p:pic>
        <p:nvPicPr>
          <p:cNvPr id="1026" name="Picture 2" descr="STEAM · GitLab">
            <a:extLst>
              <a:ext uri="{FF2B5EF4-FFF2-40B4-BE49-F238E27FC236}">
                <a16:creationId xmlns:a16="http://schemas.microsoft.com/office/drawing/2014/main" id="{B20F911A-18A2-6BBE-3CE2-3584B7212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65" y="2485980"/>
            <a:ext cx="1152025" cy="40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2" name="Tabelle 31">
            <a:extLst>
              <a:ext uri="{FF2B5EF4-FFF2-40B4-BE49-F238E27FC236}">
                <a16:creationId xmlns:a16="http://schemas.microsoft.com/office/drawing/2014/main" id="{83AB1D9C-8B07-0DAE-B28D-4D7B84EC1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005872"/>
              </p:ext>
            </p:extLst>
          </p:nvPr>
        </p:nvGraphicFramePr>
        <p:xfrm>
          <a:off x="505968" y="3652954"/>
          <a:ext cx="8961744" cy="1178325"/>
        </p:xfrm>
        <a:graphic>
          <a:graphicData uri="http://schemas.openxmlformats.org/drawingml/2006/table">
            <a:tbl>
              <a:tblPr firstRow="1" bandRow="1"/>
              <a:tblGrid>
                <a:gridCol w="1761744">
                  <a:extLst>
                    <a:ext uri="{9D8B030D-6E8A-4147-A177-3AD203B41FA5}">
                      <a16:colId xmlns:a16="http://schemas.microsoft.com/office/drawing/2014/main" val="8321773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280014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298946655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80492532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4252002050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47974591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Dataset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1. Feature analysis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2. Find probabilities/correlations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3. Finding concepts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4. Predict parameters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5. Generate data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378550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1. U Diode Secondary Quench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Oscillation types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Oscillation evolvement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AT" sz="1000" kern="12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AT" sz="1000" kern="12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AT" sz="1000" kern="12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71800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2. U Diode Primary Quench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Oscillation types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Oscillation evolvement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 err="1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tSNE</a:t>
                      </a: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 concepts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Predict sec. quench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kumimoji="0" lang="en-US" sz="1000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61492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3. U Diode Full Quench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kumimoji="0" lang="en-US" sz="1000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kumimoji="0" lang="en-US" sz="1000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kumimoji="0" lang="en-US" sz="1000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Fit simulations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Reconstruct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37451"/>
                  </a:ext>
                </a:extLst>
              </a:tr>
            </a:tbl>
          </a:graphicData>
        </a:graphic>
      </p:graphicFrame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D9D7048-FFE6-A185-273D-3A6641843C70}"/>
              </a:ext>
            </a:extLst>
          </p:cNvPr>
          <p:cNvGrpSpPr/>
          <p:nvPr/>
        </p:nvGrpSpPr>
        <p:grpSpPr>
          <a:xfrm>
            <a:off x="5834380" y="2795905"/>
            <a:ext cx="1356360" cy="133373"/>
            <a:chOff x="6129020" y="2795905"/>
            <a:chExt cx="1356360" cy="133373"/>
          </a:xfrm>
        </p:grpSpPr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89991079-0457-94C1-3EA3-8FD9BC81E0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29020" y="2801620"/>
              <a:ext cx="135636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00F8887E-585D-F1BB-238E-E7A857328A61}"/>
                </a:ext>
              </a:extLst>
            </p:cNvPr>
            <p:cNvCxnSpPr>
              <a:cxnSpLocks/>
            </p:cNvCxnSpPr>
            <p:nvPr/>
          </p:nvCxnSpPr>
          <p:spPr>
            <a:xfrm>
              <a:off x="6135370" y="2795905"/>
              <a:ext cx="0" cy="133373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7604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13246-5D11-92F5-716C-0D83DB11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261" y="1757003"/>
            <a:ext cx="10969139" cy="940443"/>
          </a:xfrm>
        </p:spPr>
        <p:txBody>
          <a:bodyPr>
            <a:normAutofit fontScale="90000"/>
          </a:bodyPr>
          <a:lstStyle/>
          <a:p>
            <a:r>
              <a:rPr lang="de-AT" dirty="0"/>
              <a:t>1. U Diode </a:t>
            </a:r>
            <a:r>
              <a:rPr lang="de-AT" dirty="0" err="1"/>
              <a:t>Secondary</a:t>
            </a:r>
            <a:r>
              <a:rPr lang="de-AT" dirty="0"/>
              <a:t> </a:t>
            </a:r>
            <a:r>
              <a:rPr lang="de-AT" dirty="0" err="1"/>
              <a:t>Quench</a:t>
            </a:r>
            <a:r>
              <a:rPr lang="de-AT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E879B08-B386-7FD1-D464-71726A21C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6C20DC3-B8FE-7444-8F96-83E18265BC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889"/>
          <a:stretch/>
        </p:blipFill>
        <p:spPr>
          <a:xfrm>
            <a:off x="5796699" y="3297856"/>
            <a:ext cx="2770130" cy="2198802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4CB8CE3-4D3A-B778-E8B6-13886E838599}"/>
              </a:ext>
            </a:extLst>
          </p:cNvPr>
          <p:cNvGrpSpPr/>
          <p:nvPr/>
        </p:nvGrpSpPr>
        <p:grpSpPr>
          <a:xfrm>
            <a:off x="6666790" y="5336922"/>
            <a:ext cx="3245834" cy="400505"/>
            <a:chOff x="1267561" y="3357339"/>
            <a:chExt cx="3245834" cy="400505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D1366225-7981-D294-9F31-E7B26ECC0892}"/>
                </a:ext>
              </a:extLst>
            </p:cNvPr>
            <p:cNvGrpSpPr/>
            <p:nvPr/>
          </p:nvGrpSpPr>
          <p:grpSpPr>
            <a:xfrm>
              <a:off x="1267561" y="3357339"/>
              <a:ext cx="3245834" cy="400505"/>
              <a:chOff x="1267561" y="3357339"/>
              <a:chExt cx="3245834" cy="400505"/>
            </a:xfrm>
          </p:grpSpPr>
          <p:sp>
            <p:nvSpPr>
              <p:cNvPr id="9" name="Geschweifte Klammer rechts 8">
                <a:extLst>
                  <a:ext uri="{FF2B5EF4-FFF2-40B4-BE49-F238E27FC236}">
                    <a16:creationId xmlns:a16="http://schemas.microsoft.com/office/drawing/2014/main" id="{89D9A4CC-D243-4C3B-8239-79EEBEF5520F}"/>
                  </a:ext>
                </a:extLst>
              </p:cNvPr>
              <p:cNvSpPr/>
              <p:nvPr/>
            </p:nvSpPr>
            <p:spPr>
              <a:xfrm rot="5400000">
                <a:off x="1266245" y="3358655"/>
                <a:ext cx="126519" cy="123887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cxnSp>
            <p:nvCxnSpPr>
              <p:cNvPr id="10" name="Gerade Verbindung mit Pfeil 9">
                <a:extLst>
                  <a:ext uri="{FF2B5EF4-FFF2-40B4-BE49-F238E27FC236}">
                    <a16:creationId xmlns:a16="http://schemas.microsoft.com/office/drawing/2014/main" id="{F5DC3AD7-6740-5FBF-0F54-9C0047C065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0E6E59D6-5D54-B1C2-E47B-0A41EC3404F2}"/>
                  </a:ext>
                </a:extLst>
              </p:cNvPr>
              <p:cNvCxnSpPr/>
              <p:nvPr/>
            </p:nvCxnSpPr>
            <p:spPr>
              <a:xfrm>
                <a:off x="13256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74A39F8A-4BC9-F6B8-032D-735171D39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106DFD01-0052-14B5-C416-8EB69A9FE9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94" t="-588" r="50195" b="588"/>
          <a:stretch/>
        </p:blipFill>
        <p:spPr>
          <a:xfrm>
            <a:off x="8477987" y="3297856"/>
            <a:ext cx="2770130" cy="2198802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B34930DC-0B73-5B84-AF31-00F365B13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767" y="2871778"/>
            <a:ext cx="3885424" cy="1655120"/>
          </a:xfrm>
          <a:prstGeom prst="rect">
            <a:avLst/>
          </a:prstGeom>
        </p:spPr>
      </p:pic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7D096EF4-E9CB-19D5-F140-04D56107A463}"/>
              </a:ext>
            </a:extLst>
          </p:cNvPr>
          <p:cNvGrpSpPr/>
          <p:nvPr/>
        </p:nvGrpSpPr>
        <p:grpSpPr>
          <a:xfrm>
            <a:off x="4373880" y="4622741"/>
            <a:ext cx="1284466" cy="78489"/>
            <a:chOff x="1325695" y="3309971"/>
            <a:chExt cx="3187700" cy="276850"/>
          </a:xfrm>
        </p:grpSpPr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5C630E5E-EF9B-EAC8-27CA-B77436D9FD35}"/>
                </a:ext>
              </a:extLst>
            </p:cNvPr>
            <p:cNvCxnSpPr>
              <a:cxnSpLocks/>
            </p:cNvCxnSpPr>
            <p:nvPr/>
          </p:nvCxnSpPr>
          <p:spPr>
            <a:xfrm>
              <a:off x="1325695" y="3577509"/>
              <a:ext cx="31877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2C9EA848-402C-558C-F2A1-B5B5E9BAC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309971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Rechteck 37">
            <a:extLst>
              <a:ext uri="{FF2B5EF4-FFF2-40B4-BE49-F238E27FC236}">
                <a16:creationId xmlns:a16="http://schemas.microsoft.com/office/drawing/2014/main" id="{9368A77B-7FCA-1221-523D-250437FA3F5F}"/>
              </a:ext>
            </a:extLst>
          </p:cNvPr>
          <p:cNvSpPr/>
          <p:nvPr/>
        </p:nvSpPr>
        <p:spPr>
          <a:xfrm>
            <a:off x="6666790" y="3627120"/>
            <a:ext cx="144248" cy="170980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5447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058C3A-A563-6549-DD49-7E73753E2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Manual Feature Engineering</a:t>
            </a:r>
            <a:endParaRPr lang="de-AT" sz="3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4F0531-F556-75CD-8985-8B585D74D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DE38958-D31D-46EF-F97C-D7A61DF03B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889"/>
          <a:stretch/>
        </p:blipFill>
        <p:spPr>
          <a:xfrm>
            <a:off x="149283" y="1509852"/>
            <a:ext cx="2770130" cy="2198802"/>
          </a:xfrm>
          <a:prstGeom prst="rect">
            <a:avLst/>
          </a:prstGeom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442931ED-B33E-466F-DE99-8288621BDC8F}"/>
              </a:ext>
            </a:extLst>
          </p:cNvPr>
          <p:cNvGrpSpPr/>
          <p:nvPr/>
        </p:nvGrpSpPr>
        <p:grpSpPr>
          <a:xfrm>
            <a:off x="1037662" y="3563899"/>
            <a:ext cx="3311588" cy="404037"/>
            <a:chOff x="1201807" y="3353807"/>
            <a:chExt cx="3311588" cy="404037"/>
          </a:xfrm>
        </p:grpSpPr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99708797-9010-E5CC-2500-544AADAA5924}"/>
                </a:ext>
              </a:extLst>
            </p:cNvPr>
            <p:cNvGrpSpPr/>
            <p:nvPr/>
          </p:nvGrpSpPr>
          <p:grpSpPr>
            <a:xfrm>
              <a:off x="1201807" y="3353807"/>
              <a:ext cx="3311588" cy="404037"/>
              <a:chOff x="1201807" y="3353807"/>
              <a:chExt cx="3311588" cy="404037"/>
            </a:xfrm>
          </p:grpSpPr>
          <p:sp>
            <p:nvSpPr>
              <p:cNvPr id="7" name="Geschweifte Klammer rechts 6">
                <a:extLst>
                  <a:ext uri="{FF2B5EF4-FFF2-40B4-BE49-F238E27FC236}">
                    <a16:creationId xmlns:a16="http://schemas.microsoft.com/office/drawing/2014/main" id="{1A79F872-63AD-9ED1-CD8E-32F6C9B6CC05}"/>
                  </a:ext>
                </a:extLst>
              </p:cNvPr>
              <p:cNvSpPr/>
              <p:nvPr/>
            </p:nvSpPr>
            <p:spPr>
              <a:xfrm rot="5400000">
                <a:off x="1274177" y="3281437"/>
                <a:ext cx="103034" cy="247773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cxnSp>
            <p:nvCxnSpPr>
              <p:cNvPr id="9" name="Gerade Verbindung mit Pfeil 8">
                <a:extLst>
                  <a:ext uri="{FF2B5EF4-FFF2-40B4-BE49-F238E27FC236}">
                    <a16:creationId xmlns:a16="http://schemas.microsoft.com/office/drawing/2014/main" id="{B41C323A-8F5F-B460-7670-29D2910234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Gerader Verbinder 23">
                <a:extLst>
                  <a:ext uri="{FF2B5EF4-FFF2-40B4-BE49-F238E27FC236}">
                    <a16:creationId xmlns:a16="http://schemas.microsoft.com/office/drawing/2014/main" id="{076A600A-ED63-2049-75DF-B70BFF099458}"/>
                  </a:ext>
                </a:extLst>
              </p:cNvPr>
              <p:cNvCxnSpPr/>
              <p:nvPr/>
            </p:nvCxnSpPr>
            <p:spPr>
              <a:xfrm>
                <a:off x="13256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958749F2-2133-9B1B-10CF-517948135B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9" name="Grafik 28">
            <a:extLst>
              <a:ext uri="{FF2B5EF4-FFF2-40B4-BE49-F238E27FC236}">
                <a16:creationId xmlns:a16="http://schemas.microsoft.com/office/drawing/2014/main" id="{A0DFE5CB-327E-BDCB-1D0A-76DC10CC65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94" t="-588" r="50195" b="588"/>
          <a:stretch/>
        </p:blipFill>
        <p:spPr>
          <a:xfrm>
            <a:off x="2830571" y="1509852"/>
            <a:ext cx="2770130" cy="2198802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743327F7-5D2A-BA55-3626-A52584DB62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370"/>
          <a:stretch/>
        </p:blipFill>
        <p:spPr>
          <a:xfrm>
            <a:off x="5563918" y="1567153"/>
            <a:ext cx="2770127" cy="2113970"/>
          </a:xfrm>
          <a:prstGeom prst="rect">
            <a:avLst/>
          </a:prstGeom>
        </p:spPr>
      </p:pic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291A2BB3-038A-A02D-EE64-2EF617951B23}"/>
              </a:ext>
            </a:extLst>
          </p:cNvPr>
          <p:cNvGrpSpPr/>
          <p:nvPr/>
        </p:nvGrpSpPr>
        <p:grpSpPr>
          <a:xfrm>
            <a:off x="4683194" y="2724151"/>
            <a:ext cx="2770131" cy="471718"/>
            <a:chOff x="1206569" y="3286126"/>
            <a:chExt cx="3306826" cy="471718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1E541089-9A79-1E16-2FA3-D23D73F8E740}"/>
                </a:ext>
              </a:extLst>
            </p:cNvPr>
            <p:cNvGrpSpPr/>
            <p:nvPr/>
          </p:nvGrpSpPr>
          <p:grpSpPr>
            <a:xfrm>
              <a:off x="1206569" y="3286126"/>
              <a:ext cx="3306826" cy="471718"/>
              <a:chOff x="1206569" y="3286126"/>
              <a:chExt cx="3306826" cy="471718"/>
            </a:xfrm>
          </p:grpSpPr>
          <p:sp>
            <p:nvSpPr>
              <p:cNvPr id="37" name="Geschweifte Klammer rechts 36">
                <a:extLst>
                  <a:ext uri="{FF2B5EF4-FFF2-40B4-BE49-F238E27FC236}">
                    <a16:creationId xmlns:a16="http://schemas.microsoft.com/office/drawing/2014/main" id="{ACA9EC3F-42A0-7567-CA9B-BD23B55E86D2}"/>
                  </a:ext>
                </a:extLst>
              </p:cNvPr>
              <p:cNvSpPr/>
              <p:nvPr/>
            </p:nvSpPr>
            <p:spPr>
              <a:xfrm rot="5400000">
                <a:off x="1278939" y="3453623"/>
                <a:ext cx="103034" cy="247773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cxnSp>
            <p:nvCxnSpPr>
              <p:cNvPr id="38" name="Gerade Verbindung mit Pfeil 37">
                <a:extLst>
                  <a:ext uri="{FF2B5EF4-FFF2-40B4-BE49-F238E27FC236}">
                    <a16:creationId xmlns:a16="http://schemas.microsoft.com/office/drawing/2014/main" id="{F668CEA2-9E14-2B94-511F-741BFF3ACA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286126"/>
                <a:ext cx="0" cy="4713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C59E64E0-AB0C-05AC-A64C-92123D64498C}"/>
                  </a:ext>
                </a:extLst>
              </p:cNvPr>
              <p:cNvCxnSpPr/>
              <p:nvPr/>
            </p:nvCxnSpPr>
            <p:spPr>
              <a:xfrm>
                <a:off x="13256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B68448B4-1A3E-1A86-9164-3DCB133B22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666790"/>
              <a:ext cx="0" cy="907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5" name="Grafik 44">
            <a:extLst>
              <a:ext uri="{FF2B5EF4-FFF2-40B4-BE49-F238E27FC236}">
                <a16:creationId xmlns:a16="http://schemas.microsoft.com/office/drawing/2014/main" id="{099FDE3E-796F-63C2-75A9-5D16FB6B92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582" t="880" r="788" b="-880"/>
          <a:stretch/>
        </p:blipFill>
        <p:spPr>
          <a:xfrm>
            <a:off x="8877621" y="1610010"/>
            <a:ext cx="2770127" cy="2113970"/>
          </a:xfrm>
          <a:prstGeom prst="rect">
            <a:avLst/>
          </a:prstGeom>
        </p:spPr>
      </p:pic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CD3429E3-A2D7-44C4-796C-9DED5A223871}"/>
              </a:ext>
            </a:extLst>
          </p:cNvPr>
          <p:cNvGrpSpPr/>
          <p:nvPr/>
        </p:nvGrpSpPr>
        <p:grpSpPr>
          <a:xfrm>
            <a:off x="8245205" y="2035187"/>
            <a:ext cx="2341833" cy="1177901"/>
            <a:chOff x="8245205" y="2035187"/>
            <a:chExt cx="2341833" cy="1177901"/>
          </a:xfrm>
        </p:grpSpPr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142BA42D-4F96-DA93-D583-88487BBAE873}"/>
                </a:ext>
              </a:extLst>
            </p:cNvPr>
            <p:cNvSpPr/>
            <p:nvPr/>
          </p:nvSpPr>
          <p:spPr>
            <a:xfrm rot="5400000">
              <a:off x="7843713" y="2436679"/>
              <a:ext cx="1177901" cy="374917"/>
            </a:xfrm>
            <a:custGeom>
              <a:avLst/>
              <a:gdLst>
                <a:gd name="connsiteX0" fmla="*/ 0 w 2614612"/>
                <a:gd name="connsiteY0" fmla="*/ 1385899 h 1463438"/>
                <a:gd name="connsiteX1" fmla="*/ 533400 w 2614612"/>
                <a:gd name="connsiteY1" fmla="*/ 1309699 h 1463438"/>
                <a:gd name="connsiteX2" fmla="*/ 1219200 w 2614612"/>
                <a:gd name="connsiteY2" fmla="*/ 11 h 1463438"/>
                <a:gd name="connsiteX3" fmla="*/ 1871662 w 2614612"/>
                <a:gd name="connsiteY3" fmla="*/ 1285886 h 1463438"/>
                <a:gd name="connsiteX4" fmla="*/ 2614612 w 2614612"/>
                <a:gd name="connsiteY4" fmla="*/ 1366849 h 1463438"/>
                <a:gd name="connsiteX0" fmla="*/ 0 w 2609849"/>
                <a:gd name="connsiteY0" fmla="*/ 1390662 h 1466134"/>
                <a:gd name="connsiteX1" fmla="*/ 528637 w 2609849"/>
                <a:gd name="connsiteY1" fmla="*/ 1309699 h 1466134"/>
                <a:gd name="connsiteX2" fmla="*/ 1214437 w 2609849"/>
                <a:gd name="connsiteY2" fmla="*/ 11 h 1466134"/>
                <a:gd name="connsiteX3" fmla="*/ 1866899 w 2609849"/>
                <a:gd name="connsiteY3" fmla="*/ 1285886 h 1466134"/>
                <a:gd name="connsiteX4" fmla="*/ 2609849 w 2609849"/>
                <a:gd name="connsiteY4" fmla="*/ 1366849 h 1466134"/>
                <a:gd name="connsiteX0" fmla="*/ 0 w 2609849"/>
                <a:gd name="connsiteY0" fmla="*/ 1390662 h 1436248"/>
                <a:gd name="connsiteX1" fmla="*/ 528637 w 2609849"/>
                <a:gd name="connsiteY1" fmla="*/ 1309699 h 1436248"/>
                <a:gd name="connsiteX2" fmla="*/ 1214437 w 2609849"/>
                <a:gd name="connsiteY2" fmla="*/ 11 h 1436248"/>
                <a:gd name="connsiteX3" fmla="*/ 1866899 w 2609849"/>
                <a:gd name="connsiteY3" fmla="*/ 1285886 h 1436248"/>
                <a:gd name="connsiteX4" fmla="*/ 2609849 w 2609849"/>
                <a:gd name="connsiteY4" fmla="*/ 1366849 h 1436248"/>
                <a:gd name="connsiteX0" fmla="*/ 0 w 2609849"/>
                <a:gd name="connsiteY0" fmla="*/ 1390662 h 1436248"/>
                <a:gd name="connsiteX1" fmla="*/ 528637 w 2609849"/>
                <a:gd name="connsiteY1" fmla="*/ 1309699 h 1436248"/>
                <a:gd name="connsiteX2" fmla="*/ 1214437 w 2609849"/>
                <a:gd name="connsiteY2" fmla="*/ 11 h 1436248"/>
                <a:gd name="connsiteX3" fmla="*/ 1866899 w 2609849"/>
                <a:gd name="connsiteY3" fmla="*/ 1285886 h 1436248"/>
                <a:gd name="connsiteX4" fmla="*/ 2609849 w 2609849"/>
                <a:gd name="connsiteY4" fmla="*/ 1366849 h 1436248"/>
                <a:gd name="connsiteX0" fmla="*/ 0 w 2609849"/>
                <a:gd name="connsiteY0" fmla="*/ 1390662 h 1401373"/>
                <a:gd name="connsiteX1" fmla="*/ 528637 w 2609849"/>
                <a:gd name="connsiteY1" fmla="*/ 1309699 h 1401373"/>
                <a:gd name="connsiteX2" fmla="*/ 1214437 w 2609849"/>
                <a:gd name="connsiteY2" fmla="*/ 11 h 1401373"/>
                <a:gd name="connsiteX3" fmla="*/ 1866899 w 2609849"/>
                <a:gd name="connsiteY3" fmla="*/ 1285886 h 1401373"/>
                <a:gd name="connsiteX4" fmla="*/ 2609849 w 2609849"/>
                <a:gd name="connsiteY4" fmla="*/ 1366849 h 1401373"/>
                <a:gd name="connsiteX0" fmla="*/ 0 w 2581274"/>
                <a:gd name="connsiteY0" fmla="*/ 1390662 h 1403049"/>
                <a:gd name="connsiteX1" fmla="*/ 528637 w 2581274"/>
                <a:gd name="connsiteY1" fmla="*/ 1309699 h 1403049"/>
                <a:gd name="connsiteX2" fmla="*/ 1214437 w 2581274"/>
                <a:gd name="connsiteY2" fmla="*/ 11 h 1403049"/>
                <a:gd name="connsiteX3" fmla="*/ 1866899 w 2581274"/>
                <a:gd name="connsiteY3" fmla="*/ 1285886 h 1403049"/>
                <a:gd name="connsiteX4" fmla="*/ 2581274 w 2581274"/>
                <a:gd name="connsiteY4" fmla="*/ 1371612 h 1403049"/>
                <a:gd name="connsiteX0" fmla="*/ 0 w 2581274"/>
                <a:gd name="connsiteY0" fmla="*/ 1390662 h 1414859"/>
                <a:gd name="connsiteX1" fmla="*/ 528637 w 2581274"/>
                <a:gd name="connsiteY1" fmla="*/ 1309699 h 1414859"/>
                <a:gd name="connsiteX2" fmla="*/ 1214437 w 2581274"/>
                <a:gd name="connsiteY2" fmla="*/ 11 h 1414859"/>
                <a:gd name="connsiteX3" fmla="*/ 1866899 w 2581274"/>
                <a:gd name="connsiteY3" fmla="*/ 1285886 h 1414859"/>
                <a:gd name="connsiteX4" fmla="*/ 2581274 w 2581274"/>
                <a:gd name="connsiteY4" fmla="*/ 1371612 h 1414859"/>
                <a:gd name="connsiteX0" fmla="*/ 0 w 2581274"/>
                <a:gd name="connsiteY0" fmla="*/ 1390662 h 1391104"/>
                <a:gd name="connsiteX1" fmla="*/ 528637 w 2581274"/>
                <a:gd name="connsiteY1" fmla="*/ 1309699 h 1391104"/>
                <a:gd name="connsiteX2" fmla="*/ 1214437 w 2581274"/>
                <a:gd name="connsiteY2" fmla="*/ 11 h 1391104"/>
                <a:gd name="connsiteX3" fmla="*/ 1866899 w 2581274"/>
                <a:gd name="connsiteY3" fmla="*/ 1285886 h 1391104"/>
                <a:gd name="connsiteX4" fmla="*/ 2581274 w 2581274"/>
                <a:gd name="connsiteY4" fmla="*/ 1371612 h 1391104"/>
                <a:gd name="connsiteX0" fmla="*/ 0 w 2462580"/>
                <a:gd name="connsiteY0" fmla="*/ 1390662 h 1391104"/>
                <a:gd name="connsiteX1" fmla="*/ 528637 w 2462580"/>
                <a:gd name="connsiteY1" fmla="*/ 1309699 h 1391104"/>
                <a:gd name="connsiteX2" fmla="*/ 1214437 w 2462580"/>
                <a:gd name="connsiteY2" fmla="*/ 11 h 1391104"/>
                <a:gd name="connsiteX3" fmla="*/ 1866899 w 2462580"/>
                <a:gd name="connsiteY3" fmla="*/ 1285886 h 1391104"/>
                <a:gd name="connsiteX4" fmla="*/ 2462580 w 2462580"/>
                <a:gd name="connsiteY4" fmla="*/ 1371613 h 139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2580" h="1391104">
                  <a:moveTo>
                    <a:pt x="0" y="1390662"/>
                  </a:moveTo>
                  <a:cubicBezTo>
                    <a:pt x="193675" y="1382327"/>
                    <a:pt x="388143" y="1422412"/>
                    <a:pt x="528637" y="1309699"/>
                  </a:cubicBezTo>
                  <a:cubicBezTo>
                    <a:pt x="669131" y="1196986"/>
                    <a:pt x="991393" y="3980"/>
                    <a:pt x="1214437" y="11"/>
                  </a:cubicBezTo>
                  <a:cubicBezTo>
                    <a:pt x="1437481" y="-3958"/>
                    <a:pt x="1634330" y="1058080"/>
                    <a:pt x="1866899" y="1285886"/>
                  </a:cubicBezTo>
                  <a:cubicBezTo>
                    <a:pt x="2094706" y="1404155"/>
                    <a:pt x="2280017" y="1370025"/>
                    <a:pt x="2462580" y="1371613"/>
                  </a:cubicBezTo>
                </a:path>
              </a:pathLst>
            </a:custGeom>
            <a:noFill/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4D92E196-304E-3F85-D95B-A0BFD4D20B27}"/>
                </a:ext>
              </a:extLst>
            </p:cNvPr>
            <p:cNvCxnSpPr>
              <a:cxnSpLocks/>
            </p:cNvCxnSpPr>
            <p:nvPr/>
          </p:nvCxnSpPr>
          <p:spPr>
            <a:xfrm>
              <a:off x="8777288" y="2624137"/>
              <a:ext cx="1809750" cy="0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Geschweifte Klammer rechts 53">
              <a:extLst>
                <a:ext uri="{FF2B5EF4-FFF2-40B4-BE49-F238E27FC236}">
                  <a16:creationId xmlns:a16="http://schemas.microsoft.com/office/drawing/2014/main" id="{BA582EB6-B775-645B-8DC0-AD76E192194A}"/>
                </a:ext>
              </a:extLst>
            </p:cNvPr>
            <p:cNvSpPr/>
            <p:nvPr/>
          </p:nvSpPr>
          <p:spPr>
            <a:xfrm>
              <a:off x="8620122" y="2460329"/>
              <a:ext cx="109862" cy="327616"/>
            </a:xfrm>
            <a:prstGeom prst="rightBrac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grpSp>
        <p:nvGrpSpPr>
          <p:cNvPr id="1030" name="Gruppieren 1029">
            <a:extLst>
              <a:ext uri="{FF2B5EF4-FFF2-40B4-BE49-F238E27FC236}">
                <a16:creationId xmlns:a16="http://schemas.microsoft.com/office/drawing/2014/main" id="{9B8FEA00-9E80-C1C4-6EA4-0A26CEAB9EB3}"/>
              </a:ext>
            </a:extLst>
          </p:cNvPr>
          <p:cNvGrpSpPr/>
          <p:nvPr/>
        </p:nvGrpSpPr>
        <p:grpSpPr>
          <a:xfrm>
            <a:off x="6543414" y="3787601"/>
            <a:ext cx="5411050" cy="2131360"/>
            <a:chOff x="8831487" y="3696573"/>
            <a:chExt cx="3148143" cy="1240023"/>
          </a:xfrm>
        </p:grpSpPr>
        <p:grpSp>
          <p:nvGrpSpPr>
            <p:cNvPr id="1025" name="Gruppieren 1024">
              <a:extLst>
                <a:ext uri="{FF2B5EF4-FFF2-40B4-BE49-F238E27FC236}">
                  <a16:creationId xmlns:a16="http://schemas.microsoft.com/office/drawing/2014/main" id="{F3816162-6354-708B-503C-AED00E34C052}"/>
                </a:ext>
              </a:extLst>
            </p:cNvPr>
            <p:cNvGrpSpPr/>
            <p:nvPr/>
          </p:nvGrpSpPr>
          <p:grpSpPr>
            <a:xfrm>
              <a:off x="8831487" y="3945512"/>
              <a:ext cx="3148143" cy="991084"/>
              <a:chOff x="8729984" y="4051915"/>
              <a:chExt cx="3148143" cy="991084"/>
            </a:xfrm>
          </p:grpSpPr>
          <p:pic>
            <p:nvPicPr>
              <p:cNvPr id="62" name="Grafik 61">
                <a:extLst>
                  <a:ext uri="{FF2B5EF4-FFF2-40B4-BE49-F238E27FC236}">
                    <a16:creationId xmlns:a16="http://schemas.microsoft.com/office/drawing/2014/main" id="{C03F26A6-454D-CC96-2C3C-3C95E92A26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29984" y="4074339"/>
                <a:ext cx="3148143" cy="968660"/>
              </a:xfrm>
              <a:prstGeom prst="rect">
                <a:avLst/>
              </a:prstGeom>
            </p:spPr>
          </p:pic>
          <p:sp>
            <p:nvSpPr>
              <p:cNvPr id="63" name="Gewitterblitz 62">
                <a:extLst>
                  <a:ext uri="{FF2B5EF4-FFF2-40B4-BE49-F238E27FC236}">
                    <a16:creationId xmlns:a16="http://schemas.microsoft.com/office/drawing/2014/main" id="{ECC1AFCF-17DE-FD6A-6513-7ADBC7F060CF}"/>
                  </a:ext>
                </a:extLst>
              </p:cNvPr>
              <p:cNvSpPr/>
              <p:nvPr/>
            </p:nvSpPr>
            <p:spPr>
              <a:xfrm>
                <a:off x="10013543" y="4051915"/>
                <a:ext cx="290512" cy="397165"/>
              </a:xfrm>
              <a:prstGeom prst="lightningBolt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0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6" name="Textfeld 65">
                <a:extLst>
                  <a:ext uri="{FF2B5EF4-FFF2-40B4-BE49-F238E27FC236}">
                    <a16:creationId xmlns:a16="http://schemas.microsoft.com/office/drawing/2014/main" id="{8A9ADCB8-C16E-9266-1B15-F57E95524C4E}"/>
                  </a:ext>
                </a:extLst>
              </p:cNvPr>
              <p:cNvSpPr txBox="1"/>
              <p:nvPr/>
            </p:nvSpPr>
            <p:spPr>
              <a:xfrm>
                <a:off x="9400854" y="4130085"/>
                <a:ext cx="33845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-2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Textfeld 66">
                <a:extLst>
                  <a:ext uri="{FF2B5EF4-FFF2-40B4-BE49-F238E27FC236}">
                    <a16:creationId xmlns:a16="http://schemas.microsoft.com/office/drawing/2014/main" id="{BC82F373-CE87-B866-48DE-A8A7B9D63FA0}"/>
                  </a:ext>
                </a:extLst>
              </p:cNvPr>
              <p:cNvSpPr txBox="1"/>
              <p:nvPr/>
            </p:nvSpPr>
            <p:spPr>
              <a:xfrm>
                <a:off x="9682163" y="4700738"/>
                <a:ext cx="33845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-1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15D4B405-4EE3-78E5-DC0E-55AC9420A529}"/>
                  </a:ext>
                </a:extLst>
              </p:cNvPr>
              <p:cNvSpPr txBox="1"/>
              <p:nvPr/>
            </p:nvSpPr>
            <p:spPr>
              <a:xfrm>
                <a:off x="10262684" y="4700738"/>
                <a:ext cx="33845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1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5BF7DA1B-6FF7-735B-4BC2-87A6EEE3C61F}"/>
                  </a:ext>
                </a:extLst>
              </p:cNvPr>
              <p:cNvSpPr txBox="1"/>
              <p:nvPr/>
            </p:nvSpPr>
            <p:spPr>
              <a:xfrm>
                <a:off x="10472865" y="4130085"/>
                <a:ext cx="56247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150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97C47069-F4CA-A7D2-B035-377A0B5AC295}"/>
                  </a:ext>
                </a:extLst>
              </p:cNvPr>
              <p:cNvSpPr txBox="1"/>
              <p:nvPr/>
            </p:nvSpPr>
            <p:spPr>
              <a:xfrm>
                <a:off x="10754104" y="4733375"/>
                <a:ext cx="56247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151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029" name="Pfeil: nach unten 1028">
              <a:extLst>
                <a:ext uri="{FF2B5EF4-FFF2-40B4-BE49-F238E27FC236}">
                  <a16:creationId xmlns:a16="http://schemas.microsoft.com/office/drawing/2014/main" id="{58826D08-676C-1ADA-FE13-A2DDDA61F6D7}"/>
                </a:ext>
              </a:extLst>
            </p:cNvPr>
            <p:cNvSpPr/>
            <p:nvPr/>
          </p:nvSpPr>
          <p:spPr>
            <a:xfrm>
              <a:off x="10855607" y="3696573"/>
              <a:ext cx="411696" cy="206298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CAE200D6-37DF-26CB-743A-A6CAF6B6DAB8}"/>
              </a:ext>
            </a:extLst>
          </p:cNvPr>
          <p:cNvSpPr txBox="1"/>
          <p:nvPr/>
        </p:nvSpPr>
        <p:spPr>
          <a:xfrm>
            <a:off x="-2813" y="1081900"/>
            <a:ext cx="6096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kern="1200" dirty="0"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Classification of oscillations after secondary quenches</a:t>
            </a:r>
            <a:endParaRPr kumimoji="0" lang="de-AT" sz="1800" kern="1200" dirty="0"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058C3A-A563-6549-DD49-7E73753E2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Manual Feature Engineering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4F0531-F556-75CD-8985-8B585D74D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622B42CD-79C3-DCFE-1E01-865415DB81BE}"/>
                  </a:ext>
                </a:extLst>
              </p:cNvPr>
              <p:cNvSpPr txBox="1"/>
              <p:nvPr/>
            </p:nvSpPr>
            <p:spPr>
              <a:xfrm>
                <a:off x="400050" y="4018008"/>
                <a:ext cx="8813800" cy="1863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/>
                  <a:t>m</a:t>
                </a:r>
                <a:r>
                  <a:rPr lang="en-US" sz="1200" dirty="0" err="1"/>
                  <a:t>in_time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max_time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min_amplitude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max_amplitude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dU_min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dU_max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dstd_max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wiggle_area_pos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wiggle_area_elpos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dstd</a:t>
                </a:r>
                <a:r>
                  <a:rPr lang="en-US" sz="1200" dirty="0"/>
                  <a:t> score: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mean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wiggle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area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mean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non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wiggle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area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de-AT" sz="1200" dirty="0"/>
                  <a:t> 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de-AT" sz="1200" dirty="0" err="1"/>
                  <a:t>Using</a:t>
                </a:r>
                <a:r>
                  <a:rPr lang="de-AT" sz="1200" dirty="0"/>
                  <a:t> phys. </a:t>
                </a:r>
                <a:r>
                  <a:rPr lang="de-AT" sz="1200" dirty="0" err="1"/>
                  <a:t>position</a:t>
                </a:r>
                <a:r>
                  <a:rPr lang="de-AT" sz="1200" dirty="0"/>
                  <a:t>, </a:t>
                </a:r>
                <a:r>
                  <a:rPr lang="de-AT" sz="1200" dirty="0" err="1"/>
                  <a:t>el</a:t>
                </a:r>
                <a:r>
                  <a:rPr lang="de-AT" sz="1200" dirty="0"/>
                  <a:t>. </a:t>
                </a:r>
                <a:r>
                  <a:rPr lang="de-AT" sz="1200" dirty="0" err="1"/>
                  <a:t>position</a:t>
                </a:r>
                <a:endParaRPr lang="de-AT" sz="1200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de-AT" sz="1200" dirty="0"/>
                  <a:t>Different </a:t>
                </a:r>
                <a:r>
                  <a:rPr lang="de-AT" sz="1200" dirty="0" err="1"/>
                  <a:t>window</a:t>
                </a:r>
                <a:r>
                  <a:rPr lang="de-AT" sz="1200" dirty="0"/>
                  <a:t> </a:t>
                </a:r>
                <a:r>
                  <a:rPr lang="de-AT" sz="1200" dirty="0" err="1"/>
                  <a:t>functions</a:t>
                </a:r>
                <a:r>
                  <a:rPr lang="de-AT" sz="1200" dirty="0"/>
                  <a:t> </a:t>
                </a: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622B42CD-79C3-DCFE-1E01-865415DB8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4018008"/>
                <a:ext cx="8813800" cy="1863844"/>
              </a:xfrm>
              <a:prstGeom prst="rect">
                <a:avLst/>
              </a:prstGeom>
              <a:blipFill>
                <a:blip r:embed="rId2"/>
                <a:stretch>
                  <a:fillRect t="-327" b="-130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9D88AB3C-9024-274B-6B3D-FD208252402A}"/>
              </a:ext>
            </a:extLst>
          </p:cNvPr>
          <p:cNvGrpSpPr/>
          <p:nvPr/>
        </p:nvGrpSpPr>
        <p:grpSpPr>
          <a:xfrm>
            <a:off x="1611048" y="1509852"/>
            <a:ext cx="3160978" cy="2453033"/>
            <a:chOff x="2439723" y="1509852"/>
            <a:chExt cx="3160978" cy="2453033"/>
          </a:xfrm>
        </p:grpSpPr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A0DFE5CB-327E-BDCB-1D0A-76DC10CC65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694" t="-588" r="50195" b="588"/>
            <a:stretch/>
          </p:blipFill>
          <p:spPr>
            <a:xfrm>
              <a:off x="2830571" y="1509852"/>
              <a:ext cx="2770130" cy="2198802"/>
            </a:xfrm>
            <a:prstGeom prst="rect">
              <a:avLst/>
            </a:prstGeom>
          </p:spPr>
        </p:pic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46BCF6F6-3A2F-9957-27B4-1DF3FF9077E8}"/>
                </a:ext>
              </a:extLst>
            </p:cNvPr>
            <p:cNvSpPr txBox="1"/>
            <p:nvPr/>
          </p:nvSpPr>
          <p:spPr>
            <a:xfrm>
              <a:off x="3765755" y="3685886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1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A48173A7-69E0-E764-49B1-EDA838349DA1}"/>
                </a:ext>
              </a:extLst>
            </p:cNvPr>
            <p:cNvCxnSpPr>
              <a:cxnSpLocks/>
            </p:cNvCxnSpPr>
            <p:nvPr/>
          </p:nvCxnSpPr>
          <p:spPr>
            <a:xfrm>
              <a:off x="3990974" y="2021832"/>
              <a:ext cx="0" cy="165452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44AB0B18-A770-1DBA-41C6-A23B91912A7D}"/>
                </a:ext>
              </a:extLst>
            </p:cNvPr>
            <p:cNvCxnSpPr>
              <a:cxnSpLocks/>
            </p:cNvCxnSpPr>
            <p:nvPr/>
          </p:nvCxnSpPr>
          <p:spPr>
            <a:xfrm>
              <a:off x="3890961" y="3331519"/>
              <a:ext cx="0" cy="34484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BA7BDE3A-A132-5BC0-C0EB-570A7CA58F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5112" y="1936107"/>
              <a:ext cx="118586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C0ADCA90-66D6-046C-343A-C57C265265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0571" y="3331518"/>
              <a:ext cx="105562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CBC41995-9886-9FC8-111C-7BC7A42C1E14}"/>
                </a:ext>
              </a:extLst>
            </p:cNvPr>
            <p:cNvSpPr txBox="1"/>
            <p:nvPr/>
          </p:nvSpPr>
          <p:spPr>
            <a:xfrm>
              <a:off x="2439723" y="1797607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2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0B884BF3-C8D5-6918-F328-A574DDF2E4B7}"/>
                </a:ext>
              </a:extLst>
            </p:cNvPr>
            <p:cNvSpPr txBox="1"/>
            <p:nvPr/>
          </p:nvSpPr>
          <p:spPr>
            <a:xfrm>
              <a:off x="2439723" y="3193018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2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4AD1B935-905C-03B5-C2F3-37E8CA98B0F9}"/>
              </a:ext>
            </a:extLst>
          </p:cNvPr>
          <p:cNvGrpSpPr/>
          <p:nvPr/>
        </p:nvGrpSpPr>
        <p:grpSpPr>
          <a:xfrm>
            <a:off x="5291444" y="1567153"/>
            <a:ext cx="3042601" cy="2113970"/>
            <a:chOff x="5291444" y="1567153"/>
            <a:chExt cx="3042601" cy="2113970"/>
          </a:xfrm>
        </p:grpSpPr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743327F7-5D2A-BA55-3626-A52584DB62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0370"/>
            <a:stretch/>
          </p:blipFill>
          <p:spPr>
            <a:xfrm>
              <a:off x="5563918" y="1567153"/>
              <a:ext cx="2770127" cy="2113970"/>
            </a:xfrm>
            <a:prstGeom prst="rect">
              <a:avLst/>
            </a:prstGeom>
          </p:spPr>
        </p:pic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C093590D-DD84-DD97-5AF4-8E66EBFF7A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0844" y="3283892"/>
              <a:ext cx="105562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AD6A4B11-5717-9227-C513-6AD5C7CAC0D2}"/>
                </a:ext>
              </a:extLst>
            </p:cNvPr>
            <p:cNvSpPr txBox="1"/>
            <p:nvPr/>
          </p:nvSpPr>
          <p:spPr>
            <a:xfrm>
              <a:off x="5299996" y="3145392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3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A86A6C41-3661-AD1C-0CA0-6C98D6413C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2292" y="2028057"/>
              <a:ext cx="83757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F53CA418-4DCB-A6ED-04C0-B616657EBC53}"/>
                </a:ext>
              </a:extLst>
            </p:cNvPr>
            <p:cNvSpPr txBox="1"/>
            <p:nvPr/>
          </p:nvSpPr>
          <p:spPr>
            <a:xfrm>
              <a:off x="5291444" y="1889557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3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E740B62-D117-16BE-DC8D-8AE0CC702160}"/>
              </a:ext>
            </a:extLst>
          </p:cNvPr>
          <p:cNvGrpSpPr/>
          <p:nvPr/>
        </p:nvGrpSpPr>
        <p:grpSpPr>
          <a:xfrm>
            <a:off x="8597967" y="1610010"/>
            <a:ext cx="3049781" cy="2113970"/>
            <a:chOff x="8597967" y="1610010"/>
            <a:chExt cx="3049781" cy="2113970"/>
          </a:xfrm>
        </p:grpSpPr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099FDE3E-796F-63C2-75A9-5D16FB6B92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582" t="880" r="788" b="-880"/>
            <a:stretch/>
          </p:blipFill>
          <p:spPr>
            <a:xfrm>
              <a:off x="8877621" y="1610010"/>
              <a:ext cx="2770127" cy="2113970"/>
            </a:xfrm>
            <a:prstGeom prst="rect">
              <a:avLst/>
            </a:prstGeom>
          </p:spPr>
        </p:pic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BF544834-5B7B-2CB9-7E06-FC5FCF21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8815" y="2460719"/>
              <a:ext cx="164584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9A62BC87-8896-704F-ACA9-51D9EC5D855C}"/>
                </a:ext>
              </a:extLst>
            </p:cNvPr>
            <p:cNvSpPr txBox="1"/>
            <p:nvPr/>
          </p:nvSpPr>
          <p:spPr>
            <a:xfrm>
              <a:off x="8597967" y="2322219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4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56B4500E-C9AE-0F66-264C-B172694B6EDF}"/>
              </a:ext>
            </a:extLst>
          </p:cNvPr>
          <p:cNvGrpSpPr/>
          <p:nvPr/>
        </p:nvGrpSpPr>
        <p:grpSpPr>
          <a:xfrm>
            <a:off x="10374108" y="3662156"/>
            <a:ext cx="708956" cy="594756"/>
            <a:chOff x="10374108" y="3662156"/>
            <a:chExt cx="708956" cy="594756"/>
          </a:xfrm>
        </p:grpSpPr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32E7A156-B823-B794-6240-D619402A388D}"/>
                </a:ext>
              </a:extLst>
            </p:cNvPr>
            <p:cNvSpPr txBox="1"/>
            <p:nvPr/>
          </p:nvSpPr>
          <p:spPr>
            <a:xfrm>
              <a:off x="10379709" y="3979913"/>
              <a:ext cx="338459" cy="276999"/>
            </a:xfrm>
            <a:prstGeom prst="rect">
              <a:avLst/>
            </a:prstGeom>
            <a:ln>
              <a:solidFill>
                <a:srgbClr val="FE9202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5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" name="Geschweifte Klammer links 22">
              <a:extLst>
                <a:ext uri="{FF2B5EF4-FFF2-40B4-BE49-F238E27FC236}">
                  <a16:creationId xmlns:a16="http://schemas.microsoft.com/office/drawing/2014/main" id="{2ABD3AB6-5FC3-0837-5747-27CDCD101204}"/>
                </a:ext>
              </a:extLst>
            </p:cNvPr>
            <p:cNvSpPr/>
            <p:nvPr/>
          </p:nvSpPr>
          <p:spPr>
            <a:xfrm rot="16200000">
              <a:off x="10549691" y="3486573"/>
              <a:ext cx="248910" cy="600075"/>
            </a:xfrm>
            <a:prstGeom prst="leftBrace">
              <a:avLst>
                <a:gd name="adj1" fmla="val 13872"/>
                <a:gd name="adj2" fmla="val 90873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4" name="Geschweifte Klammer links 63">
              <a:extLst>
                <a:ext uri="{FF2B5EF4-FFF2-40B4-BE49-F238E27FC236}">
                  <a16:creationId xmlns:a16="http://schemas.microsoft.com/office/drawing/2014/main" id="{0749F06B-5AA8-7281-CD54-9E75E8AC9BB2}"/>
                </a:ext>
              </a:extLst>
            </p:cNvPr>
            <p:cNvSpPr/>
            <p:nvPr/>
          </p:nvSpPr>
          <p:spPr>
            <a:xfrm rot="16200000">
              <a:off x="10539497" y="3675705"/>
              <a:ext cx="133350" cy="395130"/>
            </a:xfrm>
            <a:prstGeom prst="leftBrace">
              <a:avLst>
                <a:gd name="adj1" fmla="val 37962"/>
                <a:gd name="adj2" fmla="val 25582"/>
              </a:avLst>
            </a:prstGeom>
            <a:ln w="19050">
              <a:solidFill>
                <a:srgbClr val="FE920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84B98F57-5A2F-0E9A-6C1D-9E80B58700B6}"/>
                </a:ext>
              </a:extLst>
            </p:cNvPr>
            <p:cNvSpPr txBox="1"/>
            <p:nvPr/>
          </p:nvSpPr>
          <p:spPr>
            <a:xfrm>
              <a:off x="10744605" y="3979913"/>
              <a:ext cx="338459" cy="2769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5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59D3B1C7-63B5-E5F0-9A29-A323A19A0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596" y="4269159"/>
            <a:ext cx="5258121" cy="1804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75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B58E1304-7415-9C04-054D-7C0DFC0B1F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9" r="2179"/>
          <a:stretch/>
        </p:blipFill>
        <p:spPr>
          <a:xfrm>
            <a:off x="3161297" y="6078"/>
            <a:ext cx="9000000" cy="1451307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F5BD50-067B-0F11-AFBD-8D916028E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3202212" cy="6858000"/>
          </a:xfrm>
        </p:spPr>
        <p:txBody>
          <a:bodyPr/>
          <a:lstStyle/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1. Oscillation that only propagates electrically 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electric coupling?</a:t>
            </a:r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2. Oscillation that propagates physically and electrically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electric coupling through grounding?</a:t>
            </a:r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Special case: Oscillation in only one magnet </a:t>
            </a:r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3. Oscillation due to another quench in time window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coupling of magnets</a:t>
            </a:r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4. Oscillation due to acquisition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acquisition</a:t>
            </a:r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791717" indent="-74295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791717" indent="-74295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791717" indent="-74295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E17CD9-815D-3E6B-45F9-43390B969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E70B635-78ED-3B03-F637-67A238C1C6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4"/>
          <a:stretch/>
        </p:blipFill>
        <p:spPr>
          <a:xfrm>
            <a:off x="3127865" y="1327213"/>
            <a:ext cx="9000000" cy="148834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08284A1-B4E6-136A-1A69-5665B47A3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8994" y="2685843"/>
            <a:ext cx="9000000" cy="143622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3023FF4-FF80-94BE-DDF8-9C02C40FF6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7966" r="1451"/>
          <a:stretch/>
        </p:blipFill>
        <p:spPr>
          <a:xfrm>
            <a:off x="3219909" y="4024189"/>
            <a:ext cx="8959085" cy="143622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09D3A4A-C5FA-587B-05D8-ED42842E32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437" r="1957"/>
          <a:stretch/>
        </p:blipFill>
        <p:spPr>
          <a:xfrm>
            <a:off x="3256889" y="5376920"/>
            <a:ext cx="8939802" cy="1463277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F5DB800D-5310-4015-46EC-AE5FB0897FFE}"/>
              </a:ext>
            </a:extLst>
          </p:cNvPr>
          <p:cNvGrpSpPr/>
          <p:nvPr/>
        </p:nvGrpSpPr>
        <p:grpSpPr>
          <a:xfrm>
            <a:off x="109057" y="6172626"/>
            <a:ext cx="1148035" cy="574017"/>
            <a:chOff x="405" y="1719216"/>
            <a:chExt cx="1148035" cy="574017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109C544A-D7AA-D78A-59DB-19D3E9731B83}"/>
                </a:ext>
              </a:extLst>
            </p:cNvPr>
            <p:cNvSpPr/>
            <p:nvPr/>
          </p:nvSpPr>
          <p:spPr>
            <a:xfrm>
              <a:off x="405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F611BB9-E61F-8B0D-33F4-0E023952122B}"/>
                </a:ext>
              </a:extLst>
            </p:cNvPr>
            <p:cNvSpPr txBox="1"/>
            <p:nvPr/>
          </p:nvSpPr>
          <p:spPr>
            <a:xfrm>
              <a:off x="405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Manual  Threshold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107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Probabilities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Wiggle: How does the </a:t>
            </a:r>
            <a:r>
              <a:rPr lang="en-US" sz="2400" dirty="0" err="1"/>
              <a:t>dstd</a:t>
            </a:r>
            <a:r>
              <a:rPr lang="en-US" sz="2400" dirty="0"/>
              <a:t> score evolve in B28L8, compared to other magnets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1F0BD1C-91A8-C812-D818-8EADD1F801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005" y="2361123"/>
            <a:ext cx="5095777" cy="1950819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0C9782E-1F4D-F5CB-CC34-4800F989E8EE}"/>
              </a:ext>
            </a:extLst>
          </p:cNvPr>
          <p:cNvGrpSpPr/>
          <p:nvPr/>
        </p:nvGrpSpPr>
        <p:grpSpPr>
          <a:xfrm>
            <a:off x="35582" y="6147459"/>
            <a:ext cx="1148035" cy="574017"/>
            <a:chOff x="1389527" y="1719216"/>
            <a:chExt cx="1148035" cy="574017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047CE24D-B554-F3D2-8AA5-C8966B901821}"/>
                </a:ext>
              </a:extLst>
            </p:cNvPr>
            <p:cNvSpPr/>
            <p:nvPr/>
          </p:nvSpPr>
          <p:spPr>
            <a:xfrm>
              <a:off x="1389527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DC9F8A7-0521-9381-3641-21A3EC40CEC6}"/>
                </a:ext>
              </a:extLst>
            </p:cNvPr>
            <p:cNvSpPr txBox="1"/>
            <p:nvPr/>
          </p:nvSpPr>
          <p:spPr>
            <a:xfrm>
              <a:off x="1389527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noProof="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Probabilistic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8299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13246-5D11-92F5-716C-0D83DB11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972734"/>
            <a:ext cx="10969139" cy="940443"/>
          </a:xfrm>
        </p:spPr>
        <p:txBody>
          <a:bodyPr>
            <a:normAutofit fontScale="90000"/>
          </a:bodyPr>
          <a:lstStyle/>
          <a:p>
            <a:r>
              <a:rPr lang="es-ES" dirty="0"/>
              <a:t>2. U </a:t>
            </a:r>
            <a:r>
              <a:rPr lang="es-ES" dirty="0" err="1"/>
              <a:t>Diode</a:t>
            </a:r>
            <a:r>
              <a:rPr lang="es-ES" dirty="0"/>
              <a:t> </a:t>
            </a:r>
            <a:r>
              <a:rPr lang="es-ES" dirty="0" err="1"/>
              <a:t>Primary</a:t>
            </a:r>
            <a:r>
              <a:rPr lang="es-ES" dirty="0"/>
              <a:t> </a:t>
            </a:r>
            <a:r>
              <a:rPr lang="es-ES" dirty="0" err="1"/>
              <a:t>Quench</a:t>
            </a:r>
            <a:r>
              <a:rPr lang="es-ES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E879B08-B386-7FD1-D464-71726A21C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1A67A12-9CBA-8B1B-BD28-198537D247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889"/>
          <a:stretch/>
        </p:blipFill>
        <p:spPr>
          <a:xfrm>
            <a:off x="105321" y="3429000"/>
            <a:ext cx="2770130" cy="2198802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F256DFA-DD73-B883-F7AC-B60B542AD9A3}"/>
              </a:ext>
            </a:extLst>
          </p:cNvPr>
          <p:cNvGrpSpPr/>
          <p:nvPr/>
        </p:nvGrpSpPr>
        <p:grpSpPr>
          <a:xfrm>
            <a:off x="3619564" y="5513505"/>
            <a:ext cx="2770130" cy="400505"/>
            <a:chOff x="1267560" y="3357339"/>
            <a:chExt cx="3283935" cy="400505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D8C6F149-5EA4-845C-BB7B-B3D27F35A012}"/>
                </a:ext>
              </a:extLst>
            </p:cNvPr>
            <p:cNvGrpSpPr/>
            <p:nvPr/>
          </p:nvGrpSpPr>
          <p:grpSpPr>
            <a:xfrm>
              <a:off x="1267560" y="3357339"/>
              <a:ext cx="3283935" cy="400505"/>
              <a:chOff x="1267560" y="3357339"/>
              <a:chExt cx="3283935" cy="400505"/>
            </a:xfrm>
          </p:grpSpPr>
          <p:sp>
            <p:nvSpPr>
              <p:cNvPr id="9" name="Geschweifte Klammer rechts 8">
                <a:extLst>
                  <a:ext uri="{FF2B5EF4-FFF2-40B4-BE49-F238E27FC236}">
                    <a16:creationId xmlns:a16="http://schemas.microsoft.com/office/drawing/2014/main" id="{6E06DAC7-F76C-A6B1-91BC-F987EEB8498A}"/>
                  </a:ext>
                </a:extLst>
              </p:cNvPr>
              <p:cNvSpPr/>
              <p:nvPr/>
            </p:nvSpPr>
            <p:spPr>
              <a:xfrm rot="5400000">
                <a:off x="1300545" y="3324354"/>
                <a:ext cx="126519" cy="192490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cxnSp>
            <p:nvCxnSpPr>
              <p:cNvPr id="10" name="Gerade Verbindung mit Pfeil 9">
                <a:extLst>
                  <a:ext uri="{FF2B5EF4-FFF2-40B4-BE49-F238E27FC236}">
                    <a16:creationId xmlns:a16="http://schemas.microsoft.com/office/drawing/2014/main" id="{02C40D8B-F444-0825-C88B-D86047EB68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08161914-9023-1B20-9591-94268C2E53E4}"/>
                  </a:ext>
                </a:extLst>
              </p:cNvPr>
              <p:cNvCxnSpPr/>
              <p:nvPr/>
            </p:nvCxnSpPr>
            <p:spPr>
              <a:xfrm>
                <a:off x="13637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646B3183-67D8-A357-09AE-692F94821D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408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Rechteck 15">
            <a:extLst>
              <a:ext uri="{FF2B5EF4-FFF2-40B4-BE49-F238E27FC236}">
                <a16:creationId xmlns:a16="http://schemas.microsoft.com/office/drawing/2014/main" id="{D26ED81C-3756-B8B6-25AE-B8716003212B}"/>
              </a:ext>
            </a:extLst>
          </p:cNvPr>
          <p:cNvSpPr/>
          <p:nvPr/>
        </p:nvSpPr>
        <p:spPr>
          <a:xfrm>
            <a:off x="782920" y="3758264"/>
            <a:ext cx="192492" cy="170980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B8E97AD-D18B-2079-4519-5A9AAEB977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23" t="9856" r="33400"/>
          <a:stretch/>
        </p:blipFill>
        <p:spPr>
          <a:xfrm>
            <a:off x="2788577" y="3749413"/>
            <a:ext cx="1991704" cy="1712665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8A6C5010-85CB-6518-D607-26F380033DAD}"/>
              </a:ext>
            </a:extLst>
          </p:cNvPr>
          <p:cNvGrpSpPr/>
          <p:nvPr/>
        </p:nvGrpSpPr>
        <p:grpSpPr>
          <a:xfrm>
            <a:off x="779768" y="5494032"/>
            <a:ext cx="2802717" cy="400505"/>
            <a:chOff x="1267560" y="3357339"/>
            <a:chExt cx="3283935" cy="400505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9B6650A7-4ACC-56F1-D398-99655AA93604}"/>
                </a:ext>
              </a:extLst>
            </p:cNvPr>
            <p:cNvGrpSpPr/>
            <p:nvPr/>
          </p:nvGrpSpPr>
          <p:grpSpPr>
            <a:xfrm>
              <a:off x="1267560" y="3357339"/>
              <a:ext cx="3283935" cy="400505"/>
              <a:chOff x="1267560" y="3357339"/>
              <a:chExt cx="3283935" cy="400505"/>
            </a:xfrm>
          </p:grpSpPr>
          <p:sp>
            <p:nvSpPr>
              <p:cNvPr id="21" name="Geschweifte Klammer rechts 20">
                <a:extLst>
                  <a:ext uri="{FF2B5EF4-FFF2-40B4-BE49-F238E27FC236}">
                    <a16:creationId xmlns:a16="http://schemas.microsoft.com/office/drawing/2014/main" id="{3D1D3CC7-7A89-0929-9B60-17CA0393A6E7}"/>
                  </a:ext>
                </a:extLst>
              </p:cNvPr>
              <p:cNvSpPr/>
              <p:nvPr/>
            </p:nvSpPr>
            <p:spPr>
              <a:xfrm rot="5400000">
                <a:off x="1300545" y="3324354"/>
                <a:ext cx="126519" cy="192490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cxnSp>
            <p:nvCxnSpPr>
              <p:cNvPr id="22" name="Gerade Verbindung mit Pfeil 21">
                <a:extLst>
                  <a:ext uri="{FF2B5EF4-FFF2-40B4-BE49-F238E27FC236}">
                    <a16:creationId xmlns:a16="http://schemas.microsoft.com/office/drawing/2014/main" id="{9C8C42A8-CD76-0F50-E61A-61565FFB71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Gerader Verbinder 22">
                <a:extLst>
                  <a:ext uri="{FF2B5EF4-FFF2-40B4-BE49-F238E27FC236}">
                    <a16:creationId xmlns:a16="http://schemas.microsoft.com/office/drawing/2014/main" id="{C28BC3AE-7046-F0E1-BF50-7C6262C4FD44}"/>
                  </a:ext>
                </a:extLst>
              </p:cNvPr>
              <p:cNvCxnSpPr/>
              <p:nvPr/>
            </p:nvCxnSpPr>
            <p:spPr>
              <a:xfrm>
                <a:off x="13637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225FDCC-0689-FE5F-DAF4-59BEC3C958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408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Rechteck 23">
            <a:extLst>
              <a:ext uri="{FF2B5EF4-FFF2-40B4-BE49-F238E27FC236}">
                <a16:creationId xmlns:a16="http://schemas.microsoft.com/office/drawing/2014/main" id="{C8DBD137-4B13-9C41-0271-E25ADE578027}"/>
              </a:ext>
            </a:extLst>
          </p:cNvPr>
          <p:cNvSpPr/>
          <p:nvPr/>
        </p:nvSpPr>
        <p:spPr>
          <a:xfrm>
            <a:off x="3631250" y="3763975"/>
            <a:ext cx="192492" cy="170980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AD0448BA-3E96-7CEB-5D30-F1E9D72D5F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644"/>
          <a:stretch/>
        </p:blipFill>
        <p:spPr>
          <a:xfrm>
            <a:off x="4780281" y="3758264"/>
            <a:ext cx="3084963" cy="178046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F1300CA-481D-5A8A-386C-6FF1A7B44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040" y="3447873"/>
            <a:ext cx="3314699" cy="218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528CFCA-8D8F-C0FC-B576-1725CC39EB43}"/>
              </a:ext>
            </a:extLst>
          </p:cNvPr>
          <p:cNvGrpSpPr/>
          <p:nvPr/>
        </p:nvGrpSpPr>
        <p:grpSpPr>
          <a:xfrm>
            <a:off x="6960153" y="5636490"/>
            <a:ext cx="2688952" cy="277185"/>
            <a:chOff x="1363795" y="3480659"/>
            <a:chExt cx="3187700" cy="277185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70073D9A-674D-7595-F466-667D3ED73939}"/>
                </a:ext>
              </a:extLst>
            </p:cNvPr>
            <p:cNvGrpSpPr/>
            <p:nvPr/>
          </p:nvGrpSpPr>
          <p:grpSpPr>
            <a:xfrm>
              <a:off x="1363795" y="3577509"/>
              <a:ext cx="3187700" cy="180335"/>
              <a:chOff x="1363795" y="3577509"/>
              <a:chExt cx="3187700" cy="180335"/>
            </a:xfrm>
          </p:grpSpPr>
          <p:cxnSp>
            <p:nvCxnSpPr>
              <p:cNvPr id="29" name="Gerade Verbindung mit Pfeil 28">
                <a:extLst>
                  <a:ext uri="{FF2B5EF4-FFF2-40B4-BE49-F238E27FC236}">
                    <a16:creationId xmlns:a16="http://schemas.microsoft.com/office/drawing/2014/main" id="{A5A1F601-3214-1096-2521-33A24BE3CA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>
                <a:extLst>
                  <a:ext uri="{FF2B5EF4-FFF2-40B4-BE49-F238E27FC236}">
                    <a16:creationId xmlns:a16="http://schemas.microsoft.com/office/drawing/2014/main" id="{89D12808-B093-E2A5-3FFD-351A8879FB3C}"/>
                  </a:ext>
                </a:extLst>
              </p:cNvPr>
              <p:cNvCxnSpPr/>
              <p:nvPr/>
            </p:nvCxnSpPr>
            <p:spPr>
              <a:xfrm>
                <a:off x="13637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5C5C1FF8-EC67-CC1E-DF39-910F65CEFF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408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Textfeld 30">
            <a:extLst>
              <a:ext uri="{FF2B5EF4-FFF2-40B4-BE49-F238E27FC236}">
                <a16:creationId xmlns:a16="http://schemas.microsoft.com/office/drawing/2014/main" id="{04ACF179-28FC-A45C-6198-F2274CB92DD1}"/>
              </a:ext>
            </a:extLst>
          </p:cNvPr>
          <p:cNvSpPr txBox="1"/>
          <p:nvPr/>
        </p:nvSpPr>
        <p:spPr>
          <a:xfrm>
            <a:off x="1459866" y="5550895"/>
            <a:ext cx="204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U Diode PM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D394399-BD98-AE5C-AC78-953E9ED8BF0B}"/>
              </a:ext>
            </a:extLst>
          </p:cNvPr>
          <p:cNvSpPr txBox="1"/>
          <p:nvPr/>
        </p:nvSpPr>
        <p:spPr>
          <a:xfrm>
            <a:off x="4020500" y="5557291"/>
            <a:ext cx="215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r>
              <a:rPr lang="en-US" baseline="30000" dirty="0">
                <a:latin typeface="Calibri Light" panose="020F0302020204030204" pitchFamily="34" charset="0"/>
                <a:cs typeface="Calibri Light" panose="020F0302020204030204" pitchFamily="34" charset="0"/>
              </a:rPr>
              <a:t>st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Energy Extraction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C97D74D0-69BF-BEBC-954F-C86094641C20}"/>
              </a:ext>
            </a:extLst>
          </p:cNvPr>
          <p:cNvSpPr txBox="1"/>
          <p:nvPr/>
        </p:nvSpPr>
        <p:spPr>
          <a:xfrm>
            <a:off x="7229355" y="5550895"/>
            <a:ext cx="215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Frequency Domain</a:t>
            </a:r>
          </a:p>
        </p:txBody>
      </p:sp>
    </p:spTree>
    <p:extLst>
      <p:ext uri="{BB962C8B-B14F-4D97-AF65-F5344CB8AC3E}">
        <p14:creationId xmlns:p14="http://schemas.microsoft.com/office/powerpoint/2010/main" val="396255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Accelerators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1" name="Content Placeholder 5">
            <a:extLst>
              <a:ext uri="{FF2B5EF4-FFF2-40B4-BE49-F238E27FC236}">
                <a16:creationId xmlns:a16="http://schemas.microsoft.com/office/drawing/2014/main" id="{29B778F0-7A8E-4567-9D86-763EB5FBF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25607"/>
            <a:ext cx="7812224" cy="4270860"/>
          </a:xfrm>
        </p:spPr>
        <p:txBody>
          <a:bodyPr/>
          <a:lstStyle/>
          <a:p>
            <a:pPr marL="48767" indent="0">
              <a:buNone/>
            </a:pPr>
            <a:r>
              <a:rPr lang="de-DE" sz="2000" u="sng" dirty="0" err="1"/>
              <a:t>Principle</a:t>
            </a:r>
            <a:r>
              <a:rPr lang="de-DE" sz="2000" u="sng" dirty="0"/>
              <a:t>:</a:t>
            </a:r>
            <a:r>
              <a:rPr lang="de-DE" sz="2000" dirty="0"/>
              <a:t> </a:t>
            </a:r>
            <a:r>
              <a:rPr lang="de-DE" sz="2000" dirty="0" err="1"/>
              <a:t>Accelerate</a:t>
            </a:r>
            <a:r>
              <a:rPr lang="de-DE" sz="2000" dirty="0"/>
              <a:t> </a:t>
            </a:r>
            <a:r>
              <a:rPr lang="de-DE" sz="2000" dirty="0" err="1"/>
              <a:t>particles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electric</a:t>
            </a:r>
            <a:r>
              <a:rPr lang="de-DE" sz="2000" dirty="0"/>
              <a:t> </a:t>
            </a:r>
            <a:r>
              <a:rPr lang="de-DE" sz="2000" dirty="0" err="1"/>
              <a:t>field</a:t>
            </a:r>
            <a:r>
              <a:rPr lang="de-DE" sz="2000" dirty="0"/>
              <a:t>,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analyze</a:t>
            </a:r>
            <a:r>
              <a:rPr lang="de-DE" sz="2000" dirty="0"/>
              <a:t> </a:t>
            </a:r>
            <a:r>
              <a:rPr lang="de-DE" sz="2000" dirty="0" err="1"/>
              <a:t>collissions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target</a:t>
            </a:r>
            <a:r>
              <a:rPr lang="de-DE" sz="2000" dirty="0"/>
              <a:t>.</a:t>
            </a:r>
          </a:p>
          <a:p>
            <a:pPr marL="48767" indent="0">
              <a:buNone/>
            </a:pPr>
            <a:r>
              <a:rPr lang="de-DE" sz="600" dirty="0"/>
              <a:t> </a:t>
            </a:r>
            <a:endParaRPr lang="de-DE" sz="1200" u="sng" dirty="0"/>
          </a:p>
          <a:p>
            <a:pPr marL="48767" indent="0">
              <a:buNone/>
            </a:pPr>
            <a:r>
              <a:rPr lang="de-DE" sz="2000" u="sng" dirty="0" err="1"/>
              <a:t>Types</a:t>
            </a:r>
            <a:r>
              <a:rPr lang="de-DE" sz="2000" u="sng" dirty="0"/>
              <a:t>:</a:t>
            </a:r>
            <a:r>
              <a:rPr lang="de-DE" sz="2000" dirty="0"/>
              <a:t> </a:t>
            </a:r>
          </a:p>
          <a:p>
            <a:r>
              <a:rPr lang="de-DE" sz="2000" b="1" dirty="0"/>
              <a:t>Linear </a:t>
            </a:r>
            <a:r>
              <a:rPr lang="de-DE" sz="2000" b="1" dirty="0" err="1"/>
              <a:t>accelerators</a:t>
            </a:r>
            <a:r>
              <a:rPr lang="de-DE" sz="2000" b="1" dirty="0"/>
              <a:t> </a:t>
            </a:r>
            <a:r>
              <a:rPr lang="de-DE" sz="2000" dirty="0"/>
              <a:t>- Linear </a:t>
            </a:r>
            <a:r>
              <a:rPr lang="de-DE" sz="2000" dirty="0" err="1"/>
              <a:t>accelerator</a:t>
            </a:r>
            <a:r>
              <a:rPr lang="de-DE" sz="2000" dirty="0"/>
              <a:t> 4 (</a:t>
            </a:r>
            <a:r>
              <a:rPr lang="de-DE" sz="2000" b="1" dirty="0"/>
              <a:t>Linac4</a:t>
            </a:r>
            <a:r>
              <a:rPr lang="de-DE" sz="2000" dirty="0"/>
              <a:t>)</a:t>
            </a:r>
          </a:p>
          <a:p>
            <a:pPr lvl="1"/>
            <a:r>
              <a:rPr lang="de-DE" sz="2000" dirty="0"/>
              <a:t>Limitation </a:t>
            </a:r>
            <a:r>
              <a:rPr lang="de-DE" sz="2000" dirty="0" err="1"/>
              <a:t>to</a:t>
            </a:r>
            <a:r>
              <a:rPr lang="de-DE" sz="2000" dirty="0"/>
              <a:t> high </a:t>
            </a:r>
            <a:r>
              <a:rPr lang="de-DE" sz="2000" dirty="0" err="1"/>
              <a:t>collission</a:t>
            </a:r>
            <a:r>
              <a:rPr lang="de-DE" sz="2000" dirty="0"/>
              <a:t> </a:t>
            </a:r>
            <a:r>
              <a:rPr lang="de-DE" sz="2000" dirty="0" err="1"/>
              <a:t>energy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electric</a:t>
            </a:r>
            <a:r>
              <a:rPr lang="de-DE" sz="2000" dirty="0"/>
              <a:t> </a:t>
            </a:r>
            <a:r>
              <a:rPr lang="de-DE" sz="2000" dirty="0" err="1"/>
              <a:t>field</a:t>
            </a:r>
            <a:r>
              <a:rPr lang="de-DE" sz="2000" dirty="0"/>
              <a:t> </a:t>
            </a:r>
          </a:p>
          <a:p>
            <a:pPr lvl="1"/>
            <a:r>
              <a:rPr lang="de-DE" sz="2000" dirty="0" err="1"/>
              <a:t>Breakdowns</a:t>
            </a:r>
            <a:r>
              <a:rPr lang="de-DE" sz="2000" dirty="0"/>
              <a:t>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destry</a:t>
            </a:r>
            <a:r>
              <a:rPr lang="de-DE" sz="2000" dirty="0"/>
              <a:t> </a:t>
            </a:r>
            <a:r>
              <a:rPr lang="de-DE" sz="2000" dirty="0" err="1"/>
              <a:t>radio</a:t>
            </a:r>
            <a:r>
              <a:rPr lang="de-DE" sz="2000" dirty="0"/>
              <a:t> </a:t>
            </a:r>
            <a:r>
              <a:rPr lang="de-DE" sz="2000" dirty="0" err="1"/>
              <a:t>frequency</a:t>
            </a:r>
            <a:r>
              <a:rPr lang="de-DE" sz="2000" dirty="0"/>
              <a:t> </a:t>
            </a:r>
            <a:r>
              <a:rPr lang="de-DE" sz="2000" dirty="0" err="1"/>
              <a:t>cavities</a:t>
            </a:r>
            <a:endParaRPr lang="de-DE" sz="2000" dirty="0"/>
          </a:p>
          <a:p>
            <a:r>
              <a:rPr lang="de-DE" sz="2000" b="1" dirty="0" err="1"/>
              <a:t>Circular</a:t>
            </a:r>
            <a:r>
              <a:rPr lang="de-DE" sz="2000" b="1" dirty="0"/>
              <a:t> </a:t>
            </a:r>
            <a:r>
              <a:rPr lang="de-DE" sz="2000" b="1" dirty="0" err="1"/>
              <a:t>accelerators</a:t>
            </a:r>
            <a:r>
              <a:rPr lang="de-DE" sz="2000" b="1" dirty="0"/>
              <a:t> </a:t>
            </a:r>
            <a:r>
              <a:rPr lang="de-DE" sz="2000" dirty="0"/>
              <a:t>- Large </a:t>
            </a:r>
            <a:r>
              <a:rPr lang="de-DE" sz="2000" dirty="0" err="1"/>
              <a:t>Hadron</a:t>
            </a:r>
            <a:r>
              <a:rPr lang="de-DE" sz="2000" dirty="0"/>
              <a:t> </a:t>
            </a:r>
            <a:r>
              <a:rPr lang="de-DE" sz="2000" dirty="0" err="1"/>
              <a:t>Collider</a:t>
            </a:r>
            <a:r>
              <a:rPr lang="de-DE" sz="2000" dirty="0"/>
              <a:t> (</a:t>
            </a:r>
            <a:r>
              <a:rPr lang="de-DE" sz="2000" b="1" dirty="0"/>
              <a:t>LHC</a:t>
            </a:r>
            <a:r>
              <a:rPr lang="de-DE" sz="2000" dirty="0"/>
              <a:t>) </a:t>
            </a:r>
          </a:p>
          <a:p>
            <a:pPr lvl="1"/>
            <a:r>
              <a:rPr lang="en-US" sz="2000" dirty="0"/>
              <a:t>Limitation to high </a:t>
            </a:r>
            <a:r>
              <a:rPr lang="en-US" sz="2000" dirty="0" err="1"/>
              <a:t>collission</a:t>
            </a:r>
            <a:r>
              <a:rPr lang="en-US" sz="2000" dirty="0"/>
              <a:t> energy is electric field</a:t>
            </a:r>
          </a:p>
          <a:p>
            <a:pPr lvl="1"/>
            <a:r>
              <a:rPr lang="en-US" sz="2000" dirty="0"/>
              <a:t>Quenches can </a:t>
            </a:r>
            <a:r>
              <a:rPr lang="de-DE" sz="2000" dirty="0" err="1"/>
              <a:t>destroy</a:t>
            </a:r>
            <a:r>
              <a:rPr lang="de-DE" sz="2000" dirty="0"/>
              <a:t> </a:t>
            </a:r>
            <a:r>
              <a:rPr lang="de-DE" sz="2000" dirty="0" err="1"/>
              <a:t>magnets</a:t>
            </a:r>
            <a:endParaRPr lang="de-DE" sz="2000" dirty="0"/>
          </a:p>
          <a:p>
            <a:pPr marL="48767" indent="0">
              <a:buNone/>
            </a:pPr>
            <a:endParaRPr lang="en-GB" sz="2000" dirty="0"/>
          </a:p>
          <a:p>
            <a:pPr marL="48767" indent="0">
              <a:buNone/>
            </a:pPr>
            <a:r>
              <a:rPr lang="en-GB" sz="2000" dirty="0"/>
              <a:t>Current LHC status: </a:t>
            </a:r>
            <a:r>
              <a:rPr lang="en-GB" sz="2000" dirty="0">
                <a:hlinkClick r:id="rId3"/>
              </a:rPr>
              <a:t>LHC page 1</a:t>
            </a:r>
            <a:endParaRPr lang="en-GB" sz="2000" dirty="0"/>
          </a:p>
        </p:txBody>
      </p:sp>
      <p:grpSp>
        <p:nvGrpSpPr>
          <p:cNvPr id="6" name="Gruppieren 5"/>
          <p:cNvGrpSpPr/>
          <p:nvPr/>
        </p:nvGrpSpPr>
        <p:grpSpPr>
          <a:xfrm>
            <a:off x="8421823" y="1242139"/>
            <a:ext cx="2812788" cy="1704966"/>
            <a:chOff x="9300486" y="586339"/>
            <a:chExt cx="2812788" cy="17049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feld 4"/>
                <p:cNvSpPr txBox="1"/>
                <p:nvPr/>
              </p:nvSpPr>
              <p:spPr>
                <a:xfrm>
                  <a:off x="9758502" y="586339"/>
                  <a:ext cx="1766637" cy="5875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de-DE" b="1" u="sng" dirty="0"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Lorentz Force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acc>
                          <m:accPr>
                            <m:chr m:val="⃗"/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5" name="Textfeld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8502" y="586339"/>
                  <a:ext cx="1766637" cy="587597"/>
                </a:xfrm>
                <a:prstGeom prst="rect">
                  <a:avLst/>
                </a:prstGeom>
                <a:blipFill>
                  <a:blip r:embed="rId4"/>
                  <a:stretch>
                    <a:fillRect l="-4152" t="-13542" r="-346" b="-1354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28" name="Picture 4" descr="Magnetic forces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90" r="22034"/>
            <a:stretch/>
          </p:blipFill>
          <p:spPr bwMode="auto">
            <a:xfrm>
              <a:off x="9300486" y="1173936"/>
              <a:ext cx="2812788" cy="1117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5" name="Picture 2" descr="The Compact Linear Collider | CER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619" y="3327733"/>
            <a:ext cx="5030441" cy="119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2">
            <a:extLst>
              <a:ext uri="{FF2B5EF4-FFF2-40B4-BE49-F238E27FC236}">
                <a16:creationId xmlns:a16="http://schemas.microsoft.com/office/drawing/2014/main" id="{154897E6-6B5A-4E41-BD13-32ECBF0CEE58}"/>
              </a:ext>
            </a:extLst>
          </p:cNvPr>
          <p:cNvSpPr txBox="1"/>
          <p:nvPr/>
        </p:nvSpPr>
        <p:spPr>
          <a:xfrm>
            <a:off x="8300435" y="3004331"/>
            <a:ext cx="2785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prstClr val="black"/>
                </a:solidFill>
              </a:defRPr>
            </a:lvl1pPr>
          </a:lstStyle>
          <a:p>
            <a:r>
              <a:rPr lang="en-GB" sz="1800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CLIC concept image</a:t>
            </a:r>
          </a:p>
        </p:txBody>
      </p:sp>
      <p:pic>
        <p:nvPicPr>
          <p:cNvPr id="1026" name="Picture 2" descr="https://cerncourier.com/wp-content/uploads/2021/01/CCJanFeb21_FCC_Going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619" y="2456652"/>
            <a:ext cx="5025923" cy="427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42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Sunglass Threshold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72A-17C4-93B2-37E3-4B7DD42EF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922" y="1298136"/>
            <a:ext cx="5017783" cy="304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7B4151-7C62-49C0-B846-A41D96892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650" y="4466136"/>
            <a:ext cx="239755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5B1146F-AB8E-6E38-497C-246F19A90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922" y="4466136"/>
            <a:ext cx="239755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E6377AC-663E-10E3-E78F-FC210E71B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378" y="4466136"/>
            <a:ext cx="2365224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9D51602B-168E-54DF-E8C9-A2F3D3CF1636}"/>
              </a:ext>
            </a:extLst>
          </p:cNvPr>
          <p:cNvCxnSpPr>
            <a:cxnSpLocks/>
          </p:cNvCxnSpPr>
          <p:nvPr/>
        </p:nvCxnSpPr>
        <p:spPr>
          <a:xfrm>
            <a:off x="5117692" y="2360670"/>
            <a:ext cx="0" cy="198126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68DE8246-450B-5D43-1301-69798F5E4EFC}"/>
              </a:ext>
            </a:extLst>
          </p:cNvPr>
          <p:cNvCxnSpPr>
            <a:cxnSpLocks/>
          </p:cNvCxnSpPr>
          <p:nvPr/>
        </p:nvCxnSpPr>
        <p:spPr>
          <a:xfrm>
            <a:off x="5142457" y="2412105"/>
            <a:ext cx="0" cy="200222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F62A004-43AA-6C75-8967-CA7D2BF1F580}"/>
              </a:ext>
            </a:extLst>
          </p:cNvPr>
          <p:cNvCxnSpPr>
            <a:cxnSpLocks/>
          </p:cNvCxnSpPr>
          <p:nvPr/>
        </p:nvCxnSpPr>
        <p:spPr>
          <a:xfrm flipH="1">
            <a:off x="5172937" y="2510852"/>
            <a:ext cx="0" cy="183108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B232042-DFF7-C4D2-D818-A7FBD36FB7A8}"/>
              </a:ext>
            </a:extLst>
          </p:cNvPr>
          <p:cNvCxnSpPr>
            <a:cxnSpLocks/>
          </p:cNvCxnSpPr>
          <p:nvPr/>
        </p:nvCxnSpPr>
        <p:spPr>
          <a:xfrm>
            <a:off x="5117692" y="4356735"/>
            <a:ext cx="0" cy="226695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F54ED0D-396C-7B5B-941B-C06DD3FA2D53}"/>
              </a:ext>
            </a:extLst>
          </p:cNvPr>
          <p:cNvCxnSpPr>
            <a:cxnSpLocks/>
          </p:cNvCxnSpPr>
          <p:nvPr/>
        </p:nvCxnSpPr>
        <p:spPr>
          <a:xfrm>
            <a:off x="7444332" y="4414326"/>
            <a:ext cx="0" cy="20466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ED6B6F5A-17B8-F013-13E1-04FCE5EBE26F}"/>
              </a:ext>
            </a:extLst>
          </p:cNvPr>
          <p:cNvCxnSpPr>
            <a:cxnSpLocks/>
          </p:cNvCxnSpPr>
          <p:nvPr/>
        </p:nvCxnSpPr>
        <p:spPr>
          <a:xfrm>
            <a:off x="9992460" y="4356735"/>
            <a:ext cx="0" cy="262255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C54C3A5-5F8E-C3BB-C395-41FDC49D41BC}"/>
              </a:ext>
            </a:extLst>
          </p:cNvPr>
          <p:cNvCxnSpPr>
            <a:cxnSpLocks/>
          </p:cNvCxnSpPr>
          <p:nvPr/>
        </p:nvCxnSpPr>
        <p:spPr>
          <a:xfrm flipH="1">
            <a:off x="5172937" y="4341936"/>
            <a:ext cx="481952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41189F3E-9A2D-C4CE-C323-EB45DAB6D4F0}"/>
              </a:ext>
            </a:extLst>
          </p:cNvPr>
          <p:cNvCxnSpPr>
            <a:cxnSpLocks/>
          </p:cNvCxnSpPr>
          <p:nvPr/>
        </p:nvCxnSpPr>
        <p:spPr>
          <a:xfrm flipH="1">
            <a:off x="5142457" y="4414326"/>
            <a:ext cx="230187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Inhaltsplatzhalter 2">
            <a:extLst>
              <a:ext uri="{FF2B5EF4-FFF2-40B4-BE49-F238E27FC236}">
                <a16:creationId xmlns:a16="http://schemas.microsoft.com/office/drawing/2014/main" id="{9C89E6B5-0F86-0975-76ED-14F2695D3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3333226" cy="4270860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/>
              <a:t>Effect threshold to #quenches.</a:t>
            </a:r>
          </a:p>
          <a:p>
            <a:pPr marL="48767" indent="0">
              <a:buNone/>
            </a:pPr>
            <a:endParaRPr lang="en-US" sz="1800" dirty="0"/>
          </a:p>
          <a:p>
            <a:pPr marL="48767" indent="0">
              <a:buNone/>
            </a:pPr>
            <a:r>
              <a:rPr lang="en-US" sz="1800" dirty="0"/>
              <a:t>Filter: 20ms moving average</a:t>
            </a:r>
          </a:p>
          <a:p>
            <a:pPr marL="48767" indent="0">
              <a:buNone/>
            </a:pPr>
            <a:endParaRPr lang="en-US" sz="1800" dirty="0"/>
          </a:p>
          <a:p>
            <a:pPr marL="48767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59003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Domain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Inhaltsplatzhalter 2">
                <a:extLst>
                  <a:ext uri="{FF2B5EF4-FFF2-40B4-BE49-F238E27FC236}">
                    <a16:creationId xmlns:a16="http://schemas.microsoft.com/office/drawing/2014/main" id="{9C89E6B5-0F86-0975-76ED-14F2695D3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" y="1325607"/>
                <a:ext cx="6730767" cy="1098811"/>
              </a:xfrm>
            </p:spPr>
            <p:txBody>
              <a:bodyPr/>
              <a:lstStyle/>
              <a:p>
                <a:pPr marL="48767" indent="0">
                  <a:buNone/>
                </a:pPr>
                <a:r>
                  <a:rPr lang="en-US" sz="1800" dirty="0"/>
                  <a:t>Calculate real valued FFT out of scaled input for all magnets.</a:t>
                </a:r>
              </a:p>
              <a:p>
                <a:pPr marL="48767" indent="0">
                  <a:buNone/>
                </a:pPr>
                <a:endParaRPr lang="en-US" sz="1800" dirty="0"/>
              </a:p>
              <a:p>
                <a:pPr marL="48767" indent="0">
                  <a:buNone/>
                </a:pPr>
                <a:r>
                  <a:rPr lang="en-US" sz="1800" dirty="0"/>
                  <a:t>Scaling: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40" name="Inhaltsplatzhalter 2">
                <a:extLst>
                  <a:ext uri="{FF2B5EF4-FFF2-40B4-BE49-F238E27FC236}">
                    <a16:creationId xmlns:a16="http://schemas.microsoft.com/office/drawing/2014/main" id="{9C89E6B5-0F86-0975-76ED-14F2695D3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1325607"/>
                <a:ext cx="6730767" cy="1098811"/>
              </a:xfrm>
              <a:blipFill>
                <a:blip r:embed="rId2"/>
                <a:stretch>
                  <a:fillRect t="-2762" b="-14365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0070070B-9748-EBBA-2B82-B1BF53635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768" y="2723713"/>
            <a:ext cx="36766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8219010-494C-E570-1DDF-F76A7CB1A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18" y="2717421"/>
            <a:ext cx="37528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F01979F-0983-AF38-0EC9-240992514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2418" y="2528695"/>
            <a:ext cx="4267570" cy="30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574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2D-tSNE Frequency Domain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CC33846-80A5-5A21-5A36-C56CFA38A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25607"/>
            <a:ext cx="5051899" cy="1081163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 err="1"/>
              <a:t>tSNE</a:t>
            </a:r>
            <a:r>
              <a:rPr lang="en-US" sz="1800" dirty="0"/>
              <a:t> input: all maximal frequencies per magnet (events, frequency)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B5EC27E-8D1E-D8B0-74FC-D8B575A29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47" y="2017781"/>
            <a:ext cx="425767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CE6FC938-39A0-B9D7-A5CC-0E2F785B1028}"/>
              </a:ext>
            </a:extLst>
          </p:cNvPr>
          <p:cNvSpPr/>
          <p:nvPr/>
        </p:nvSpPr>
        <p:spPr>
          <a:xfrm>
            <a:off x="1622150" y="3733657"/>
            <a:ext cx="1908990" cy="1907363"/>
          </a:xfrm>
          <a:prstGeom prst="ellipse">
            <a:avLst/>
          </a:prstGeom>
          <a:solidFill>
            <a:srgbClr val="F4FE76">
              <a:alpha val="25882"/>
            </a:srgb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DDBFB61-7E41-77EE-AF27-F80C69B5E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498" y="0"/>
            <a:ext cx="6050804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266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2D-tSNE Frequency Domain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CC33846-80A5-5A21-5A36-C56CFA38A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25607"/>
            <a:ext cx="5051899" cy="1081163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 err="1"/>
              <a:t>tSNE</a:t>
            </a:r>
            <a:r>
              <a:rPr lang="en-US" sz="1800" dirty="0"/>
              <a:t> input: all maximal frequencies per magnet (events, frequency)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B5EC27E-8D1E-D8B0-74FC-D8B575A29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47" y="2017781"/>
            <a:ext cx="425767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CE6FC938-39A0-B9D7-A5CC-0E2F785B1028}"/>
              </a:ext>
            </a:extLst>
          </p:cNvPr>
          <p:cNvSpPr/>
          <p:nvPr/>
        </p:nvSpPr>
        <p:spPr>
          <a:xfrm>
            <a:off x="1032451" y="2296933"/>
            <a:ext cx="1214638" cy="1907363"/>
          </a:xfrm>
          <a:prstGeom prst="ellipse">
            <a:avLst/>
          </a:prstGeom>
          <a:solidFill>
            <a:srgbClr val="F4FE76">
              <a:alpha val="25882"/>
            </a:srgb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FB3C6CC-A1AC-13B8-4B93-2F35902AD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498" y="2153"/>
            <a:ext cx="6271803" cy="662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363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2D-tSNE Frequency Domain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CC33846-80A5-5A21-5A36-C56CFA38A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25607"/>
            <a:ext cx="5051899" cy="1081163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 err="1"/>
              <a:t>tSNE</a:t>
            </a:r>
            <a:r>
              <a:rPr lang="en-US" sz="1800" dirty="0"/>
              <a:t> input: all maximal frequencies per magnet (events, frequency)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B5EC27E-8D1E-D8B0-74FC-D8B575A29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47" y="2017781"/>
            <a:ext cx="425767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966A923A-0D5C-E4EC-B73C-EE72262BCB6D}"/>
              </a:ext>
            </a:extLst>
          </p:cNvPr>
          <p:cNvSpPr/>
          <p:nvPr/>
        </p:nvSpPr>
        <p:spPr>
          <a:xfrm rot="2934499">
            <a:off x="3420999" y="2401122"/>
            <a:ext cx="1102670" cy="1698984"/>
          </a:xfrm>
          <a:prstGeom prst="ellipse">
            <a:avLst/>
          </a:prstGeom>
          <a:solidFill>
            <a:srgbClr val="F4FE76">
              <a:alpha val="25882"/>
            </a:srgb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DAFB170-CB44-9A98-7E95-F69A75601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769" y="125443"/>
            <a:ext cx="6363251" cy="660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90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concepts – </a:t>
            </a:r>
            <a:r>
              <a:rPr lang="en-US" dirty="0" err="1"/>
              <a:t>tSNE</a:t>
            </a:r>
            <a:r>
              <a:rPr lang="en-US" dirty="0"/>
              <a:t> overview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C3CD0997-7D62-7D30-32A3-F64DAD1FA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10972800" cy="511049"/>
          </a:xfrm>
        </p:spPr>
        <p:txBody>
          <a:bodyPr/>
          <a:lstStyle/>
          <a:p>
            <a:pPr marL="48767" indent="0">
              <a:buNone/>
            </a:pPr>
            <a:r>
              <a:rPr lang="en-US" sz="2400" dirty="0"/>
              <a:t>Example: Project 2D space to 1D space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38FFBBE-6306-AE81-FA85-EC5AB8BAFBEC}"/>
              </a:ext>
            </a:extLst>
          </p:cNvPr>
          <p:cNvGrpSpPr/>
          <p:nvPr/>
        </p:nvGrpSpPr>
        <p:grpSpPr>
          <a:xfrm>
            <a:off x="614765" y="2064089"/>
            <a:ext cx="3351752" cy="3834293"/>
            <a:chOff x="614765" y="2064089"/>
            <a:chExt cx="3351752" cy="3834293"/>
          </a:xfrm>
        </p:grpSpPr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49D29A0B-DA35-1979-E89D-C0B104DD1D17}"/>
                </a:ext>
              </a:extLst>
            </p:cNvPr>
            <p:cNvSpPr txBox="1">
              <a:spLocks/>
            </p:cNvSpPr>
            <p:nvPr/>
          </p:nvSpPr>
          <p:spPr>
            <a:xfrm>
              <a:off x="614765" y="2064089"/>
              <a:ext cx="3351752" cy="3834293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txBody>
            <a:bodyPr wrap="square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000000"/>
                  </a:solidFill>
                </a:rPr>
                <a:t>2D space </a:t>
              </a:r>
            </a:p>
            <a:p>
              <a:r>
                <a:rPr lang="en-US" sz="1100" dirty="0">
                  <a:solidFill>
                    <a:srgbClr val="000000"/>
                  </a:solidFill>
                </a:rPr>
                <a:t>1. Mapping distance between all points to distribution </a:t>
              </a:r>
            </a:p>
          </p:txBody>
        </p:sp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6F985912-15AB-00EE-71D9-952AE6431736}"/>
                </a:ext>
              </a:extLst>
            </p:cNvPr>
            <p:cNvGrpSpPr/>
            <p:nvPr/>
          </p:nvGrpSpPr>
          <p:grpSpPr>
            <a:xfrm>
              <a:off x="774951" y="2784090"/>
              <a:ext cx="2367854" cy="2987212"/>
              <a:chOff x="996396" y="2369648"/>
              <a:chExt cx="2733300" cy="3448247"/>
            </a:xfrm>
          </p:grpSpPr>
          <p:pic>
            <p:nvPicPr>
              <p:cNvPr id="21" name="Grafik 20">
                <a:extLst>
                  <a:ext uri="{FF2B5EF4-FFF2-40B4-BE49-F238E27FC236}">
                    <a16:creationId xmlns:a16="http://schemas.microsoft.com/office/drawing/2014/main" id="{21109C85-F454-56A3-902B-867926AE43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6396" y="2369648"/>
                <a:ext cx="2733300" cy="2453811"/>
              </a:xfrm>
              <a:prstGeom prst="rect">
                <a:avLst/>
              </a:prstGeom>
            </p:spPr>
          </p:pic>
          <p:pic>
            <p:nvPicPr>
              <p:cNvPr id="22" name="Grafik 21">
                <a:extLst>
                  <a:ext uri="{FF2B5EF4-FFF2-40B4-BE49-F238E27FC236}">
                    <a16:creationId xmlns:a16="http://schemas.microsoft.com/office/drawing/2014/main" id="{69FA6412-5169-FEC9-BF2F-C34450C2A0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3613" y="4784271"/>
                <a:ext cx="2197127" cy="1033624"/>
              </a:xfrm>
              <a:prstGeom prst="rect">
                <a:avLst/>
              </a:prstGeom>
            </p:spPr>
          </p:pic>
        </p:grp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41A1F5EE-49A4-FDA6-685C-FD21428E4602}"/>
                </a:ext>
              </a:extLst>
            </p:cNvPr>
            <p:cNvGrpSpPr/>
            <p:nvPr/>
          </p:nvGrpSpPr>
          <p:grpSpPr>
            <a:xfrm>
              <a:off x="1618829" y="3513726"/>
              <a:ext cx="2249248" cy="798912"/>
              <a:chOff x="2061759" y="3406868"/>
              <a:chExt cx="2249248" cy="798912"/>
            </a:xfrm>
          </p:grpSpPr>
          <p:pic>
            <p:nvPicPr>
              <p:cNvPr id="35" name="Grafik 34">
                <a:extLst>
                  <a:ext uri="{FF2B5EF4-FFF2-40B4-BE49-F238E27FC236}">
                    <a16:creationId xmlns:a16="http://schemas.microsoft.com/office/drawing/2014/main" id="{CBA86882-BAFD-A690-6EEB-5463FE1744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9853" b="7121"/>
              <a:stretch/>
            </p:blipFill>
            <p:spPr>
              <a:xfrm>
                <a:off x="2423160" y="3621222"/>
                <a:ext cx="1887847" cy="584558"/>
              </a:xfrm>
              <a:prstGeom prst="rect">
                <a:avLst/>
              </a:prstGeom>
            </p:spPr>
          </p:pic>
          <p:pic>
            <p:nvPicPr>
              <p:cNvPr id="36" name="Grafik 35">
                <a:extLst>
                  <a:ext uri="{FF2B5EF4-FFF2-40B4-BE49-F238E27FC236}">
                    <a16:creationId xmlns:a16="http://schemas.microsoft.com/office/drawing/2014/main" id="{AB247D12-614C-2976-3EEC-79FCBDEDE1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-3047" t="27480" r="80136" b="18470"/>
              <a:stretch/>
            </p:blipFill>
            <p:spPr>
              <a:xfrm>
                <a:off x="2061759" y="3406868"/>
                <a:ext cx="539652" cy="340183"/>
              </a:xfrm>
              <a:prstGeom prst="rect">
                <a:avLst/>
              </a:prstGeom>
            </p:spPr>
          </p:pic>
        </p:grp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2C58F2C-A95C-D1D0-ED52-E208CF1CC798}"/>
              </a:ext>
            </a:extLst>
          </p:cNvPr>
          <p:cNvGrpSpPr/>
          <p:nvPr/>
        </p:nvGrpSpPr>
        <p:grpSpPr>
          <a:xfrm>
            <a:off x="8355359" y="2064088"/>
            <a:ext cx="3351752" cy="3834293"/>
            <a:chOff x="8355359" y="2064088"/>
            <a:chExt cx="3351752" cy="3834293"/>
          </a:xfrm>
        </p:grpSpPr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4AB3E109-B6D6-1289-19FF-FD2117DD0562}"/>
                </a:ext>
              </a:extLst>
            </p:cNvPr>
            <p:cNvSpPr txBox="1">
              <a:spLocks/>
            </p:cNvSpPr>
            <p:nvPr/>
          </p:nvSpPr>
          <p:spPr>
            <a:xfrm>
              <a:off x="8355359" y="2064088"/>
              <a:ext cx="3351752" cy="3834293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000000"/>
                  </a:solidFill>
                </a:rPr>
                <a:t>KL-divergence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E64E606E-83E1-4A6A-5F3B-F475709AA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34610" y="2332523"/>
              <a:ext cx="2209844" cy="1758175"/>
            </a:xfrm>
            <a:prstGeom prst="rect">
              <a:avLst/>
            </a:prstGeom>
          </p:spPr>
        </p:pic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A2B3D8B-AF5F-F78B-9524-FC5F0F983182}"/>
              </a:ext>
            </a:extLst>
          </p:cNvPr>
          <p:cNvGrpSpPr/>
          <p:nvPr/>
        </p:nvGrpSpPr>
        <p:grpSpPr>
          <a:xfrm>
            <a:off x="4532212" y="2069832"/>
            <a:ext cx="3351752" cy="3834293"/>
            <a:chOff x="4557029" y="2064089"/>
            <a:chExt cx="3351752" cy="38342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7DDAE291-6D00-2E40-9E56-4F59220F916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57029" y="2064089"/>
                  <a:ext cx="3351752" cy="3834293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000000"/>
                      </a:solidFill>
                    </a:rPr>
                    <a:t>1D space</a:t>
                  </a:r>
                </a:p>
                <a:p>
                  <a:pPr marL="228600" indent="-228600">
                    <a:buAutoNum type="arabicPeriod"/>
                  </a:pPr>
                  <a:r>
                    <a:rPr lang="en-US" sz="1100" dirty="0">
                      <a:solidFill>
                        <a:srgbClr val="000000"/>
                      </a:solidFill>
                    </a:rPr>
                    <a:t>Random initialization</a:t>
                  </a:r>
                </a:p>
                <a:p>
                  <a:pPr marL="228600" indent="-228600"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r>
                    <a:rPr lang="en-US" sz="1100" dirty="0">
                      <a:solidFill>
                        <a:srgbClr val="000000"/>
                      </a:solidFill>
                    </a:rPr>
                    <a:t>Mapping distance between all points to distribution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AT" sz="11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AT" sz="11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AT" sz="11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a14:m>
                  <a:r>
                    <a:rPr lang="en-US" sz="1100" dirty="0">
                      <a:solidFill>
                        <a:srgbClr val="000000"/>
                      </a:solidFill>
                    </a:rPr>
                    <a:t>)</a:t>
                  </a: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r>
                    <a:rPr lang="en-US" sz="1100" dirty="0">
                      <a:solidFill>
                        <a:srgbClr val="000000"/>
                      </a:solidFill>
                    </a:rPr>
                    <a:t>Distributions of 2D space should be similar to 1D space -&gt; Minimize sum of all KL-divergences</a:t>
                  </a:r>
                </a:p>
              </p:txBody>
            </p:sp>
          </mc:Choice>
          <mc:Fallback xmlns="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7DDAE291-6D00-2E40-9E56-4F59220F91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7029" y="2064089"/>
                  <a:ext cx="3351752" cy="3834293"/>
                </a:xfrm>
                <a:prstGeom prst="rect">
                  <a:avLst/>
                </a:prstGeom>
                <a:blipFill>
                  <a:blip r:embed="rId7"/>
                  <a:stretch>
                    <a:fillRect t="-158"/>
                  </a:stretch>
                </a:blipFill>
                <a:ln/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417A13F0-059B-1C80-667B-3641B7A53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00328" y="2567257"/>
              <a:ext cx="3193213" cy="426096"/>
            </a:xfrm>
            <a:prstGeom prst="rect">
              <a:avLst/>
            </a:prstGeom>
          </p:spPr>
        </p:pic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9BF1E856-E749-C1EE-18D9-95E735D0D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49080" y="3437449"/>
              <a:ext cx="2393889" cy="689653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2B1E4056-DF28-3B74-918D-DDB08F6A91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6009" b="19956"/>
            <a:stretch/>
          </p:blipFill>
          <p:spPr>
            <a:xfrm>
              <a:off x="4647753" y="5545049"/>
              <a:ext cx="3193213" cy="256032"/>
            </a:xfrm>
            <a:prstGeom prst="rect">
              <a:avLst/>
            </a:prstGeom>
          </p:spPr>
        </p:pic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C549FBFF-06D9-6B55-4B5A-0820F76AF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18847" y="4767128"/>
              <a:ext cx="2561406" cy="6403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Pfeil: nach unten 46">
                  <a:extLst>
                    <a:ext uri="{FF2B5EF4-FFF2-40B4-BE49-F238E27FC236}">
                      <a16:creationId xmlns:a16="http://schemas.microsoft.com/office/drawing/2014/main" id="{C1A9B9E5-22FA-528E-3C34-DB23561B1A3E}"/>
                    </a:ext>
                  </a:extLst>
                </p:cNvPr>
                <p:cNvSpPr/>
                <p:nvPr/>
              </p:nvSpPr>
              <p:spPr>
                <a:xfrm>
                  <a:off x="5641397" y="5289017"/>
                  <a:ext cx="1402080" cy="256032"/>
                </a:xfrm>
                <a:prstGeom prst="downArrow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AT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de-AT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⁡</m:t>
                        </m:r>
                        <m:r>
                          <m:rPr>
                            <m:sty m:val="p"/>
                          </m:rPr>
                          <a:rPr lang="de-AT" sz="1400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oMath>
                    </m:oMathPara>
                  </a14:m>
                  <a:endParaRPr lang="de-AT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Pfeil: nach unten 46">
                  <a:extLst>
                    <a:ext uri="{FF2B5EF4-FFF2-40B4-BE49-F238E27FC236}">
                      <a16:creationId xmlns:a16="http://schemas.microsoft.com/office/drawing/2014/main" id="{C1A9B9E5-22FA-528E-3C34-DB23561B1A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1397" y="5289017"/>
                  <a:ext cx="1402080" cy="256032"/>
                </a:xfrm>
                <a:prstGeom prst="downArrow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CCB44637-B215-8F70-25E1-7BCC14A511A7}"/>
              </a:ext>
            </a:extLst>
          </p:cNvPr>
          <p:cNvGrpSpPr/>
          <p:nvPr/>
        </p:nvGrpSpPr>
        <p:grpSpPr>
          <a:xfrm>
            <a:off x="94305" y="6174610"/>
            <a:ext cx="1148035" cy="574017"/>
            <a:chOff x="2782462" y="1719216"/>
            <a:chExt cx="1148035" cy="574017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EF11BF4-1947-1246-EBF8-8DAC630F5A3C}"/>
                </a:ext>
              </a:extLst>
            </p:cNvPr>
            <p:cNvSpPr/>
            <p:nvPr/>
          </p:nvSpPr>
          <p:spPr>
            <a:xfrm>
              <a:off x="2782462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E477A126-F8CA-CCE0-B6F3-3D497090E170}"/>
                </a:ext>
              </a:extLst>
            </p:cNvPr>
            <p:cNvSpPr txBox="1"/>
            <p:nvPr/>
          </p:nvSpPr>
          <p:spPr>
            <a:xfrm>
              <a:off x="2782462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Classic </a:t>
              </a:r>
              <a:r>
                <a:rPr lang="de-DE" sz="1200" kern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Machine</a:t>
              </a: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371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concepts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Find different concepts of different anomalies in data</a:t>
            </a:r>
          </a:p>
          <a:p>
            <a:r>
              <a:rPr lang="en-US" sz="2400" dirty="0"/>
              <a:t>Example: Concepts in EE plateaus of </a:t>
            </a:r>
            <a:r>
              <a:rPr lang="en-US" sz="2400" dirty="0" err="1"/>
              <a:t>U_diode</a:t>
            </a:r>
            <a:r>
              <a:rPr lang="en-US" sz="2400" dirty="0"/>
              <a:t> PM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241ACB2-72B5-F61C-6A41-A58FD2A27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391702"/>
            <a:ext cx="3803025" cy="365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9E48061-643E-4831-CB4A-659AA4758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810" y="2326625"/>
            <a:ext cx="1612920" cy="371833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0CFB531-4714-783C-F5E8-1B11FA68D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022" y="2326625"/>
            <a:ext cx="1725401" cy="36024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EC4A73A-F90E-F473-6233-2B00BA005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0827" y="2285329"/>
            <a:ext cx="1725401" cy="368552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77638FB-0712-3FE8-7DA2-7D8877CB8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7506" y="2326625"/>
            <a:ext cx="1623617" cy="2341125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4AE850C5-C878-9EC3-F523-012874A10F97}"/>
              </a:ext>
            </a:extLst>
          </p:cNvPr>
          <p:cNvSpPr txBox="1"/>
          <p:nvPr/>
        </p:nvSpPr>
        <p:spPr>
          <a:xfrm rot="16200000">
            <a:off x="-223111" y="3689532"/>
            <a:ext cx="1535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2D-tSNE axis 2</a:t>
            </a:r>
            <a:endParaRPr lang="de-AT" sz="1200" dirty="0">
              <a:solidFill>
                <a:srgbClr val="000000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3E5944C-196F-29C5-C37D-22B6F8D03612}"/>
              </a:ext>
            </a:extLst>
          </p:cNvPr>
          <p:cNvSpPr txBox="1"/>
          <p:nvPr/>
        </p:nvSpPr>
        <p:spPr>
          <a:xfrm>
            <a:off x="1887875" y="5992745"/>
            <a:ext cx="1535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2D-tSNE axis 1</a:t>
            </a:r>
            <a:endParaRPr lang="de-AT" sz="1200" dirty="0">
              <a:solidFill>
                <a:srgbClr val="000000"/>
              </a:solidFill>
            </a:endParaRP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EED3F63-8ECA-101E-2792-A0746934F1FD}"/>
              </a:ext>
            </a:extLst>
          </p:cNvPr>
          <p:cNvGrpSpPr/>
          <p:nvPr/>
        </p:nvGrpSpPr>
        <p:grpSpPr>
          <a:xfrm>
            <a:off x="94305" y="6174610"/>
            <a:ext cx="1148035" cy="574017"/>
            <a:chOff x="2782462" y="1719216"/>
            <a:chExt cx="1148035" cy="574017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851F480B-F8AD-6B0A-C0D2-7077CECBB3DB}"/>
                </a:ext>
              </a:extLst>
            </p:cNvPr>
            <p:cNvSpPr/>
            <p:nvPr/>
          </p:nvSpPr>
          <p:spPr>
            <a:xfrm>
              <a:off x="2782462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F2651D07-83BA-01F2-49D3-29B2E29DDEDF}"/>
                </a:ext>
              </a:extLst>
            </p:cNvPr>
            <p:cNvSpPr txBox="1"/>
            <p:nvPr/>
          </p:nvSpPr>
          <p:spPr>
            <a:xfrm>
              <a:off x="2782462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Classic </a:t>
              </a:r>
              <a:r>
                <a:rPr lang="de-DE" sz="1200" kern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Machine</a:t>
              </a: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863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13246-5D11-92F5-716C-0D83DB11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972734"/>
            <a:ext cx="10969139" cy="940443"/>
          </a:xfrm>
        </p:spPr>
        <p:txBody>
          <a:bodyPr>
            <a:normAutofit fontScale="90000"/>
          </a:bodyPr>
          <a:lstStyle/>
          <a:p>
            <a:r>
              <a:rPr lang="es-ES" dirty="0"/>
              <a:t>2. U </a:t>
            </a:r>
            <a:r>
              <a:rPr lang="es-ES" dirty="0" err="1"/>
              <a:t>Diode</a:t>
            </a:r>
            <a:r>
              <a:rPr lang="es-ES" dirty="0"/>
              <a:t> Full </a:t>
            </a:r>
            <a:r>
              <a:rPr lang="es-ES" dirty="0" err="1"/>
              <a:t>Quench</a:t>
            </a:r>
            <a:r>
              <a:rPr lang="es-ES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E879B08-B386-7FD1-D464-71726A21C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1A67A12-9CBA-8B1B-BD28-198537D247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889"/>
          <a:stretch/>
        </p:blipFill>
        <p:spPr>
          <a:xfrm>
            <a:off x="4140426" y="3339255"/>
            <a:ext cx="2770130" cy="219880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9899AD6-95BE-7915-9530-4FCBA32E0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89" y="2913177"/>
            <a:ext cx="3885424" cy="1655120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2E030A7F-F65B-CC51-A2D0-5E8CD3A0E144}"/>
              </a:ext>
            </a:extLst>
          </p:cNvPr>
          <p:cNvGrpSpPr/>
          <p:nvPr/>
        </p:nvGrpSpPr>
        <p:grpSpPr>
          <a:xfrm>
            <a:off x="2717607" y="4664140"/>
            <a:ext cx="1284466" cy="78489"/>
            <a:chOff x="1325695" y="3309971"/>
            <a:chExt cx="3187700" cy="276850"/>
          </a:xfrm>
        </p:grpSpPr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88B66E98-C53E-D6D7-259D-949DA2C05DAD}"/>
                </a:ext>
              </a:extLst>
            </p:cNvPr>
            <p:cNvCxnSpPr>
              <a:cxnSpLocks/>
            </p:cNvCxnSpPr>
            <p:nvPr/>
          </p:nvCxnSpPr>
          <p:spPr>
            <a:xfrm>
              <a:off x="1325695" y="3577509"/>
              <a:ext cx="31877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9721134F-2886-F3F8-043A-7AD8DC00D0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309971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531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 parameters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8767" indent="0">
              <a:buNone/>
            </a:pPr>
            <a:r>
              <a:rPr lang="en-US" sz="2000" dirty="0"/>
              <a:t>a.) Neural netlist optimization: Improve simulations with gradient descent</a:t>
            </a:r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r>
              <a:rPr lang="en-US" sz="2000" dirty="0"/>
              <a:t>b.) Predict fast secondary quenches with CLIC approach: Use Explainable AI to see what the NN was looking at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E3F8CC6-A216-1090-EB3D-C99C197F4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528" y="1723042"/>
            <a:ext cx="7053282" cy="215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BE69B3C-626B-1353-E550-C1CD40C12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101" y="4195959"/>
            <a:ext cx="4282000" cy="193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C3A4A6F-EFAE-142D-17D1-35E78435A03D}"/>
              </a:ext>
            </a:extLst>
          </p:cNvPr>
          <p:cNvGrpSpPr/>
          <p:nvPr/>
        </p:nvGrpSpPr>
        <p:grpSpPr>
          <a:xfrm>
            <a:off x="169806" y="6147459"/>
            <a:ext cx="1148035" cy="574017"/>
            <a:chOff x="4167773" y="1719216"/>
            <a:chExt cx="1148035" cy="574017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B17E070F-8932-25F6-452C-49EC40ECFC17}"/>
                </a:ext>
              </a:extLst>
            </p:cNvPr>
            <p:cNvSpPr/>
            <p:nvPr/>
          </p:nvSpPr>
          <p:spPr>
            <a:xfrm>
              <a:off x="4167773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382A7DFA-DB25-875C-41FC-73262463B109}"/>
                </a:ext>
              </a:extLst>
            </p:cNvPr>
            <p:cNvSpPr txBox="1"/>
            <p:nvPr/>
          </p:nvSpPr>
          <p:spPr>
            <a:xfrm>
              <a:off x="4167773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Discriminative</a:t>
              </a: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  <a:r>
                <a:rPr lang="de-DE" sz="1200" kern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Deep</a:t>
              </a: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4876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Can ML generate data faster/more accurate than simulations? Using the same input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04A9802-5BA3-3A9E-9424-8E9AAC483E15}"/>
              </a:ext>
            </a:extLst>
          </p:cNvPr>
          <p:cNvSpPr txBox="1">
            <a:spLocks/>
          </p:cNvSpPr>
          <p:nvPr/>
        </p:nvSpPr>
        <p:spPr>
          <a:xfrm>
            <a:off x="609600" y="1705549"/>
            <a:ext cx="10972800" cy="4270860"/>
          </a:xfrm>
          <a:prstGeom prst="rect">
            <a:avLst/>
          </a:prstGeom>
        </p:spPr>
        <p:txBody>
          <a:bodyPr vert="horz">
            <a:noAutofit/>
          </a:bodyPr>
          <a:lstStyle>
            <a:lvl1pPr marL="658352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4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206978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34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56908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847042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200601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67655" indent="-243834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6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60256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2857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882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pPr marL="48767" indent="0">
              <a:buFont typeface="Arial"/>
              <a:buNone/>
            </a:pPr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800" dirty="0"/>
              <a:t>Optimization of decoder weights with MSE between real data and simulated data</a:t>
            </a:r>
          </a:p>
          <a:p>
            <a:r>
              <a:rPr lang="en-US" sz="1800" dirty="0"/>
              <a:t>Advantages: </a:t>
            </a:r>
          </a:p>
          <a:p>
            <a:pPr lvl="1"/>
            <a:r>
              <a:rPr lang="en-US" sz="1800" dirty="0"/>
              <a:t>Decoder can create within seconds, more similar to real data</a:t>
            </a:r>
          </a:p>
          <a:p>
            <a:pPr lvl="1"/>
            <a:r>
              <a:rPr lang="en-US" sz="1800" dirty="0"/>
              <a:t>Detection of anomalies with MSE</a:t>
            </a:r>
          </a:p>
          <a:p>
            <a:r>
              <a:rPr lang="en-US" sz="1800" dirty="0"/>
              <a:t>Disadvantage: Black box</a:t>
            </a:r>
          </a:p>
          <a:p>
            <a:pPr lvl="1"/>
            <a:endParaRPr lang="en-US" sz="1800" dirty="0"/>
          </a:p>
          <a:p>
            <a:endParaRPr lang="en-US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3F44D1-061C-4296-AC01-CFE09CB91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851" y="1917475"/>
            <a:ext cx="6628299" cy="233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litz - Kostenlose zeichen Icons">
            <a:extLst>
              <a:ext uri="{FF2B5EF4-FFF2-40B4-BE49-F238E27FC236}">
                <a16:creationId xmlns:a16="http://schemas.microsoft.com/office/drawing/2014/main" id="{C4520C23-6ECA-2CD2-C6E4-274245AE1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132" y="5532393"/>
            <a:ext cx="282317" cy="28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CBCE8E4C-8733-4A97-3634-B69149FD46D8}"/>
              </a:ext>
            </a:extLst>
          </p:cNvPr>
          <p:cNvGrpSpPr/>
          <p:nvPr/>
        </p:nvGrpSpPr>
        <p:grpSpPr>
          <a:xfrm>
            <a:off x="104595" y="6147459"/>
            <a:ext cx="1148035" cy="574017"/>
            <a:chOff x="5556895" y="1719216"/>
            <a:chExt cx="1148035" cy="574017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644AE3E-7812-AB5D-5F14-C3E9C70B1608}"/>
                </a:ext>
              </a:extLst>
            </p:cNvPr>
            <p:cNvSpPr/>
            <p:nvPr/>
          </p:nvSpPr>
          <p:spPr>
            <a:xfrm>
              <a:off x="5556895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5F40375-F60D-0E74-F920-2D7ADD804FB8}"/>
                </a:ext>
              </a:extLst>
            </p:cNvPr>
            <p:cNvSpPr txBox="1"/>
            <p:nvPr/>
          </p:nvSpPr>
          <p:spPr>
            <a:xfrm>
              <a:off x="5556895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Generative Deep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0502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13261" y="160953"/>
            <a:ext cx="10969139" cy="655507"/>
          </a:xfrm>
        </p:spPr>
        <p:txBody>
          <a:bodyPr>
            <a:noAutofit/>
          </a:bodyPr>
          <a:lstStyle/>
          <a:p>
            <a:r>
              <a:rPr lang="pl-PL" sz="4267" dirty="0" err="1"/>
              <a:t>Large</a:t>
            </a:r>
            <a:r>
              <a:rPr lang="pl-PL" sz="4267" dirty="0"/>
              <a:t> Hadron </a:t>
            </a:r>
            <a:r>
              <a:rPr lang="pl-PL" sz="4267" dirty="0" err="1"/>
              <a:t>Collider</a:t>
            </a:r>
            <a:r>
              <a:rPr lang="pl-PL" sz="4267" dirty="0"/>
              <a:t> - LHC</a:t>
            </a:r>
            <a:endParaRPr lang="en-GB" sz="4267" dirty="0"/>
          </a:p>
        </p:txBody>
      </p:sp>
      <p:sp>
        <p:nvSpPr>
          <p:cNvPr id="14" name="Date Placeholder 3"/>
          <p:cNvSpPr txBox="1">
            <a:spLocks/>
          </p:cNvSpPr>
          <p:nvPr/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A12D7DC-3A42-48A8-9FEA-60147B245D89}" type="datetime1">
              <a:rPr lang="en-US" smtClean="0"/>
              <a:pPr/>
              <a:t>10/18/2022</a:t>
            </a:fld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</p:spPr>
        <p:txBody>
          <a:bodyPr/>
          <a:lstStyle/>
          <a:p>
            <a:fld id="{17918391-D411-FE40-AAD7-861AE5233E0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6" name="Picture 4" descr="Znalezione obrazy dla zapytania lhc accelerator comple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71" y="898176"/>
            <a:ext cx="6645490" cy="506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Tabelle 19"/>
          <p:cNvGraphicFramePr>
            <a:graphicFrameLocks noGrp="1"/>
          </p:cNvGraphicFramePr>
          <p:nvPr/>
        </p:nvGraphicFramePr>
        <p:xfrm>
          <a:off x="7617220" y="1398615"/>
          <a:ext cx="4060918" cy="4018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0459">
                  <a:extLst>
                    <a:ext uri="{9D8B030D-6E8A-4147-A177-3AD203B41FA5}">
                      <a16:colId xmlns:a16="http://schemas.microsoft.com/office/drawing/2014/main" val="3702962749"/>
                    </a:ext>
                  </a:extLst>
                </a:gridCol>
                <a:gridCol w="2030459">
                  <a:extLst>
                    <a:ext uri="{9D8B030D-6E8A-4147-A177-3AD203B41FA5}">
                      <a16:colId xmlns:a16="http://schemas.microsoft.com/office/drawing/2014/main" val="3260677366"/>
                    </a:ext>
                  </a:extLst>
                </a:gridCol>
              </a:tblGrid>
              <a:tr h="380159">
                <a:tc gridSpan="2">
                  <a:txBody>
                    <a:bodyPr/>
                    <a:lstStyle/>
                    <a:p>
                      <a:pPr algn="ctr"/>
                      <a:r>
                        <a:rPr lang="de-AT" sz="1600" b="1" dirty="0"/>
                        <a:t>LHC Facts</a:t>
                      </a:r>
                      <a:endParaRPr lang="de-DE" sz="1600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654359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Cost</a:t>
                      </a:r>
                      <a:r>
                        <a:rPr lang="de-AT" sz="1600" dirty="0"/>
                        <a:t> </a:t>
                      </a:r>
                      <a:r>
                        <a:rPr lang="de-AT" sz="1600" dirty="0" err="1"/>
                        <a:t>of</a:t>
                      </a:r>
                      <a:r>
                        <a:rPr lang="de-AT" sz="1600" dirty="0"/>
                        <a:t> </a:t>
                      </a:r>
                      <a:r>
                        <a:rPr lang="de-AT" sz="1600" dirty="0" err="1"/>
                        <a:t>the</a:t>
                      </a:r>
                      <a:r>
                        <a:rPr lang="de-AT" sz="1600" dirty="0"/>
                        <a:t> LHC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4332 MCHF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1561661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Length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26 659 m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717317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Dipole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operating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temperature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-271.3°C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403966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DE" sz="1600" dirty="0" err="1"/>
                        <a:t>Cost</a:t>
                      </a:r>
                      <a:r>
                        <a:rPr lang="de-DE" sz="1600" dirty="0"/>
                        <a:t> per </a:t>
                      </a:r>
                      <a:r>
                        <a:rPr lang="de-DE" sz="1600" dirty="0" err="1"/>
                        <a:t>magnet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~ 1</a:t>
                      </a:r>
                      <a:r>
                        <a:rPr lang="de-DE" sz="1600" baseline="0" dirty="0"/>
                        <a:t> MCHF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875810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dipoles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1232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988391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/>
                        <a:t>Power </a:t>
                      </a:r>
                      <a:r>
                        <a:rPr lang="de-AT" sz="1600" dirty="0" err="1"/>
                        <a:t>consumtion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dirty="0"/>
                        <a:t>1.3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TWh</a:t>
                      </a:r>
                      <a:r>
                        <a:rPr lang="de-AT" sz="1600" baseline="0" dirty="0"/>
                        <a:t>/a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361402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Number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of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circuits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dirty="0"/>
                        <a:t>8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368811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Stored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energy</a:t>
                      </a:r>
                      <a:r>
                        <a:rPr lang="de-AT" sz="1600" baseline="0" dirty="0"/>
                        <a:t> per </a:t>
                      </a:r>
                      <a:r>
                        <a:rPr lang="de-AT" sz="1600" baseline="0" dirty="0" err="1"/>
                        <a:t>circuit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dirty="0"/>
                        <a:t>1.1 GJ (380-ton</a:t>
                      </a:r>
                      <a:r>
                        <a:rPr lang="de-AT" sz="1600" baseline="0" dirty="0"/>
                        <a:t> TGV @ 50km/h)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836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617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Can ML generate data faster/more accurate than simulations?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3F44D1-061C-4296-AC01-CFE09CB91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851" y="1917475"/>
            <a:ext cx="6628299" cy="233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07CFB1D-2BC6-4434-B146-2A5932F3C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374" y="4025901"/>
            <a:ext cx="5689600" cy="28448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8B363E9-0D81-B96B-155E-F34037AAE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974" y="693737"/>
            <a:ext cx="4117976" cy="6176964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F8CAF59-F7DF-A9C5-CC6B-70AD2D656FE7}"/>
              </a:ext>
            </a:extLst>
          </p:cNvPr>
          <p:cNvGrpSpPr/>
          <p:nvPr/>
        </p:nvGrpSpPr>
        <p:grpSpPr>
          <a:xfrm>
            <a:off x="104595" y="6147459"/>
            <a:ext cx="1148035" cy="574017"/>
            <a:chOff x="5556895" y="1719216"/>
            <a:chExt cx="1148035" cy="574017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29041C3C-9021-5AAE-B10B-FCFCD14F1236}"/>
                </a:ext>
              </a:extLst>
            </p:cNvPr>
            <p:cNvSpPr/>
            <p:nvPr/>
          </p:nvSpPr>
          <p:spPr>
            <a:xfrm>
              <a:off x="5556895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A6028E5B-8B45-6A1D-2E47-C6B870D3DE2D}"/>
                </a:ext>
              </a:extLst>
            </p:cNvPr>
            <p:cNvSpPr txBox="1"/>
            <p:nvPr/>
          </p:nvSpPr>
          <p:spPr>
            <a:xfrm>
              <a:off x="5556895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Generative Deep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47055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000838-F44C-50FD-AD1C-FFA0F5278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A346F6-8025-248D-D971-39DF87CB0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6"/>
            <a:ext cx="10972800" cy="4549211"/>
          </a:xfrm>
        </p:spPr>
        <p:txBody>
          <a:bodyPr/>
          <a:lstStyle/>
          <a:p>
            <a:pPr marL="48767" indent="0">
              <a:buNone/>
            </a:pPr>
            <a:r>
              <a:rPr lang="en-US" sz="1600" dirty="0"/>
              <a:t>Feature analysis:</a:t>
            </a:r>
          </a:p>
          <a:p>
            <a:r>
              <a:rPr lang="en-US" sz="1600" dirty="0"/>
              <a:t>Analyze both EE sunglasses, dependent on threshold, also within event</a:t>
            </a:r>
          </a:p>
          <a:p>
            <a:pPr marL="48767" indent="0">
              <a:buNone/>
            </a:pPr>
            <a:r>
              <a:rPr lang="en-US" sz="1600" dirty="0"/>
              <a:t>Find probabilities:</a:t>
            </a:r>
          </a:p>
          <a:p>
            <a:r>
              <a:rPr lang="en-US" sz="1600" dirty="0"/>
              <a:t>How does the </a:t>
            </a:r>
            <a:r>
              <a:rPr lang="en-US" sz="1600" dirty="0" err="1"/>
              <a:t>dstd</a:t>
            </a:r>
            <a:r>
              <a:rPr lang="en-US" sz="1600" dirty="0"/>
              <a:t> score evolve in B28L8, do other magnets evolve similarly?</a:t>
            </a:r>
          </a:p>
          <a:p>
            <a:pPr marL="48767" indent="0">
              <a:buNone/>
            </a:pPr>
            <a:r>
              <a:rPr lang="en-US" sz="1600" dirty="0"/>
              <a:t>Find concepts:</a:t>
            </a:r>
          </a:p>
          <a:p>
            <a:r>
              <a:rPr lang="en-US" sz="1600" dirty="0" err="1"/>
              <a:t>tSNE</a:t>
            </a:r>
            <a:r>
              <a:rPr lang="en-US" sz="1600" dirty="0"/>
              <a:t> per magnet, look at frequency domain</a:t>
            </a:r>
          </a:p>
          <a:p>
            <a:pPr marL="48767" indent="0">
              <a:buNone/>
            </a:pPr>
            <a:r>
              <a:rPr lang="en-US" sz="1600" dirty="0"/>
              <a:t>Predict parameters:</a:t>
            </a:r>
          </a:p>
          <a:p>
            <a:r>
              <a:rPr lang="en-US" sz="1600" dirty="0"/>
              <a:t>Optimization of magnet parameter, research PSPICE optimization techniques</a:t>
            </a:r>
          </a:p>
          <a:p>
            <a:pPr marL="48767" indent="0">
              <a:buNone/>
            </a:pPr>
            <a:r>
              <a:rPr lang="en-US" sz="1600" dirty="0"/>
              <a:t>Generate data:</a:t>
            </a:r>
          </a:p>
          <a:p>
            <a:r>
              <a:rPr lang="en-US" sz="1600" dirty="0"/>
              <a:t>Simulation data will be improved</a:t>
            </a:r>
          </a:p>
          <a:p>
            <a:pPr marL="48767" indent="0">
              <a:buNone/>
            </a:pPr>
            <a:endParaRPr lang="en-US" sz="1600" dirty="0"/>
          </a:p>
          <a:p>
            <a:pPr marL="48767" indent="0">
              <a:buNone/>
            </a:pPr>
            <a:endParaRPr lang="en-US" sz="1600" dirty="0"/>
          </a:p>
          <a:p>
            <a:pPr marL="48767" indent="0">
              <a:buNone/>
            </a:pPr>
            <a:r>
              <a:rPr lang="en-US" sz="1600" dirty="0"/>
              <a:t>Check data integrity: sum of all u diode signals + </a:t>
            </a:r>
            <a:r>
              <a:rPr lang="en-US" sz="1600" dirty="0" err="1"/>
              <a:t>ee</a:t>
            </a:r>
            <a:r>
              <a:rPr lang="en-US" sz="1600" dirty="0"/>
              <a:t> signals should be 0</a:t>
            </a:r>
          </a:p>
          <a:p>
            <a:pPr marL="48767" indent="0">
              <a:buNone/>
            </a:pPr>
            <a:r>
              <a:rPr lang="en-US" sz="1600" dirty="0"/>
              <a:t>Also use: UQS0, Voltage feelers, Quench heaters</a:t>
            </a:r>
          </a:p>
          <a:p>
            <a:pPr marL="48767" indent="0">
              <a:buNone/>
            </a:pPr>
            <a:r>
              <a:rPr lang="en-US" sz="1600" dirty="0" err="1"/>
              <a:t>Genetische</a:t>
            </a:r>
            <a:r>
              <a:rPr lang="en-US" sz="1600" dirty="0"/>
              <a:t> </a:t>
            </a:r>
            <a:r>
              <a:rPr lang="en-US" sz="1600" dirty="0" err="1"/>
              <a:t>Optimierung</a:t>
            </a:r>
            <a:r>
              <a:rPr lang="en-US" sz="1600" dirty="0"/>
              <a:t>, </a:t>
            </a:r>
          </a:p>
          <a:p>
            <a:endParaRPr lang="en-US" sz="1600" dirty="0"/>
          </a:p>
          <a:p>
            <a:endParaRPr lang="en-US" sz="1600" dirty="0"/>
          </a:p>
          <a:p>
            <a:endParaRPr lang="de-AT" sz="1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ECBDD5-F4D2-7B0F-5BBE-5A9944613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973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72800" cy="940443"/>
          </a:xfrm>
        </p:spPr>
        <p:txBody>
          <a:bodyPr/>
          <a:lstStyle/>
          <a:p>
            <a:r>
              <a:rPr lang="en-US" sz="3600" dirty="0"/>
              <a:t>Quench Protection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325607"/>
            <a:ext cx="6141720" cy="4270860"/>
          </a:xfrm>
        </p:spPr>
        <p:txBody>
          <a:bodyPr/>
          <a:lstStyle/>
          <a:p>
            <a:pPr marL="48767" indent="0">
              <a:buNone/>
            </a:pPr>
            <a:r>
              <a:rPr lang="de-DE" sz="1600" dirty="0" err="1"/>
              <a:t>Quench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b="1" dirty="0" err="1"/>
              <a:t>biggest</a:t>
            </a:r>
            <a:r>
              <a:rPr lang="de-DE" sz="1600" b="1" dirty="0"/>
              <a:t> </a:t>
            </a:r>
            <a:r>
              <a:rPr lang="de-DE" sz="1600" b="1" dirty="0" err="1"/>
              <a:t>threat</a:t>
            </a:r>
            <a:r>
              <a:rPr lang="de-DE" sz="1600" b="1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LHC </a:t>
            </a:r>
            <a:r>
              <a:rPr lang="de-DE" sz="1600" dirty="0" err="1"/>
              <a:t>dipole</a:t>
            </a:r>
            <a:r>
              <a:rPr lang="de-DE" sz="1600" dirty="0"/>
              <a:t> </a:t>
            </a:r>
            <a:r>
              <a:rPr lang="de-DE" sz="1600" dirty="0" err="1"/>
              <a:t>magnets</a:t>
            </a:r>
            <a:r>
              <a:rPr lang="de-DE" sz="1600" dirty="0"/>
              <a:t> </a:t>
            </a:r>
          </a:p>
          <a:p>
            <a:r>
              <a:rPr lang="en-US" sz="1600" dirty="0"/>
              <a:t>Different types of quench:</a:t>
            </a:r>
          </a:p>
          <a:p>
            <a:pPr lvl="1"/>
            <a:r>
              <a:rPr lang="en-US" sz="1600" dirty="0"/>
              <a:t>Primary quench</a:t>
            </a:r>
          </a:p>
          <a:p>
            <a:pPr lvl="1"/>
            <a:r>
              <a:rPr lang="en-US" sz="1600" dirty="0"/>
              <a:t>Secondary quench: </a:t>
            </a:r>
            <a:r>
              <a:rPr lang="en-US" sz="1600" dirty="0" err="1"/>
              <a:t>GHe</a:t>
            </a:r>
            <a:r>
              <a:rPr lang="en-US" sz="1600" dirty="0"/>
              <a:t> propagation, EM disturbance,..</a:t>
            </a:r>
          </a:p>
          <a:p>
            <a:r>
              <a:rPr lang="en-US" sz="1600" dirty="0"/>
              <a:t>Quench Protection:</a:t>
            </a:r>
          </a:p>
          <a:p>
            <a:pPr lvl="1"/>
            <a:r>
              <a:rPr lang="en-US" sz="1600" dirty="0"/>
              <a:t>Bypass Diode</a:t>
            </a:r>
          </a:p>
          <a:p>
            <a:pPr lvl="1"/>
            <a:r>
              <a:rPr lang="en-US" sz="1600" dirty="0"/>
              <a:t>Quench Heater</a:t>
            </a:r>
          </a:p>
          <a:p>
            <a:pPr marL="597393" lvl="1" indent="0">
              <a:buNone/>
            </a:pPr>
            <a:r>
              <a:rPr lang="de-DE" sz="1067" dirty="0"/>
              <a:t>			</a:t>
            </a:r>
          </a:p>
          <a:p>
            <a:pPr marL="48767" indent="0">
              <a:buNone/>
            </a:pPr>
            <a:r>
              <a:rPr lang="de-DE" sz="1600" dirty="0" err="1"/>
              <a:t>Quenches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destructed</a:t>
            </a:r>
            <a:r>
              <a:rPr lang="de-DE" sz="1600" dirty="0"/>
              <a:t> </a:t>
            </a:r>
            <a:r>
              <a:rPr lang="de-DE" sz="1600" dirty="0" err="1"/>
              <a:t>magnets</a:t>
            </a:r>
            <a:r>
              <a:rPr lang="de-DE" sz="1600" dirty="0"/>
              <a:t>:</a:t>
            </a:r>
          </a:p>
          <a:p>
            <a:r>
              <a:rPr lang="de-DE" sz="1600" dirty="0"/>
              <a:t>2008 (~100 </a:t>
            </a:r>
            <a:r>
              <a:rPr lang="de-DE" sz="1600" dirty="0" err="1"/>
              <a:t>destroyed</a:t>
            </a:r>
            <a:r>
              <a:rPr lang="de-DE" sz="1600" dirty="0"/>
              <a:t> </a:t>
            </a:r>
            <a:r>
              <a:rPr lang="de-DE" sz="1600" dirty="0" err="1"/>
              <a:t>magnets</a:t>
            </a:r>
            <a:r>
              <a:rPr lang="de-DE" sz="1600" dirty="0"/>
              <a:t> – </a:t>
            </a:r>
            <a:r>
              <a:rPr lang="de-DE" sz="1600" dirty="0" err="1"/>
              <a:t>splice</a:t>
            </a:r>
            <a:r>
              <a:rPr lang="de-DE" sz="1600" dirty="0"/>
              <a:t> </a:t>
            </a:r>
            <a:r>
              <a:rPr lang="de-DE" sz="1600" dirty="0" err="1"/>
              <a:t>opened</a:t>
            </a:r>
            <a:r>
              <a:rPr lang="de-DE" sz="1600" dirty="0"/>
              <a:t>)</a:t>
            </a:r>
          </a:p>
          <a:p>
            <a:r>
              <a:rPr lang="de-DE" sz="1600" dirty="0"/>
              <a:t>2021 HWC (1 </a:t>
            </a:r>
            <a:r>
              <a:rPr lang="de-DE" sz="1600" dirty="0" err="1"/>
              <a:t>destroyed</a:t>
            </a:r>
            <a:r>
              <a:rPr lang="de-DE" sz="1600" dirty="0"/>
              <a:t> </a:t>
            </a:r>
            <a:r>
              <a:rPr lang="de-DE" sz="1600" dirty="0" err="1"/>
              <a:t>magnet</a:t>
            </a:r>
            <a:r>
              <a:rPr lang="de-DE" sz="1600" dirty="0"/>
              <a:t> -  interturn </a:t>
            </a:r>
            <a:r>
              <a:rPr lang="de-DE" sz="1600" dirty="0" err="1"/>
              <a:t>short</a:t>
            </a:r>
            <a:r>
              <a:rPr lang="de-DE" sz="1600" dirty="0"/>
              <a:t> in </a:t>
            </a:r>
            <a:r>
              <a:rPr lang="de-DE" sz="1600" dirty="0" err="1"/>
              <a:t>coil</a:t>
            </a:r>
            <a:r>
              <a:rPr lang="de-DE" sz="1600" dirty="0"/>
              <a:t>)</a:t>
            </a:r>
          </a:p>
          <a:p>
            <a:pPr lvl="1"/>
            <a:r>
              <a:rPr lang="de-DE" sz="1600" dirty="0"/>
              <a:t>Possible </a:t>
            </a:r>
            <a:r>
              <a:rPr lang="de-DE" sz="1600" dirty="0" err="1"/>
              <a:t>precursor</a:t>
            </a:r>
            <a:r>
              <a:rPr lang="de-DE" sz="1600" dirty="0"/>
              <a:t> </a:t>
            </a:r>
            <a:r>
              <a:rPr lang="de-DE" sz="1600" dirty="0" err="1"/>
              <a:t>detected</a:t>
            </a:r>
            <a:r>
              <a:rPr lang="de-DE" sz="1600" dirty="0"/>
              <a:t> 1 </a:t>
            </a:r>
            <a:r>
              <a:rPr lang="de-DE" sz="1600" dirty="0" err="1"/>
              <a:t>month</a:t>
            </a:r>
            <a:r>
              <a:rPr lang="de-DE" sz="1600" dirty="0"/>
              <a:t> </a:t>
            </a:r>
            <a:r>
              <a:rPr lang="de-DE" sz="1600" dirty="0" err="1"/>
              <a:t>before</a:t>
            </a:r>
            <a:endParaRPr lang="de-DE" sz="1600" dirty="0"/>
          </a:p>
          <a:p>
            <a:pPr lvl="1"/>
            <a:endParaRPr lang="de-DE" sz="1600" dirty="0"/>
          </a:p>
          <a:p>
            <a:pPr marL="48767" indent="0" algn="ctr">
              <a:buNone/>
            </a:pPr>
            <a:r>
              <a:rPr lang="de-DE" sz="1600" b="1" dirty="0"/>
              <a:t>Goal: Further </a:t>
            </a:r>
            <a:r>
              <a:rPr lang="de-DE" sz="1600" b="1" dirty="0" err="1"/>
              <a:t>precursors</a:t>
            </a:r>
            <a:r>
              <a:rPr lang="de-DE" sz="1600" b="1" dirty="0"/>
              <a:t>?</a:t>
            </a:r>
          </a:p>
          <a:p>
            <a:pPr marL="597393" lvl="1" indent="0">
              <a:buNone/>
            </a:pPr>
            <a:r>
              <a:rPr lang="de-DE" sz="1600" dirty="0"/>
              <a:t>		</a:t>
            </a:r>
          </a:p>
          <a:p>
            <a:pPr marL="597393" lvl="1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endParaRPr lang="de-DE" sz="16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6E40323E-16BD-7ACF-A64F-21B6C5FBD594}"/>
              </a:ext>
            </a:extLst>
          </p:cNvPr>
          <p:cNvGrpSpPr/>
          <p:nvPr/>
        </p:nvGrpSpPr>
        <p:grpSpPr>
          <a:xfrm>
            <a:off x="7770318" y="159014"/>
            <a:ext cx="3408222" cy="3378762"/>
            <a:chOff x="7770318" y="159014"/>
            <a:chExt cx="3408222" cy="3378762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7777BE57-BC25-2893-B791-5E6DBD1D2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70318" y="159014"/>
              <a:ext cx="3012034" cy="3291357"/>
            </a:xfrm>
            <a:prstGeom prst="rect">
              <a:avLst/>
            </a:prstGeom>
          </p:spPr>
        </p:pic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BC19095-D420-0775-5C70-FAF0CA473696}"/>
                </a:ext>
              </a:extLst>
            </p:cNvPr>
            <p:cNvSpPr txBox="1"/>
            <p:nvPr/>
          </p:nvSpPr>
          <p:spPr>
            <a:xfrm>
              <a:off x="8404860" y="2922223"/>
              <a:ext cx="2773680" cy="615553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>
              <a:spAutoFit/>
            </a:bodyPr>
            <a:lstStyle/>
            <a:p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Critical </a:t>
              </a:r>
              <a:r>
                <a:rPr kumimoji="0" lang="de-DE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surface</a:t>
              </a: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 </a:t>
              </a:r>
              <a:r>
                <a:rPr kumimoji="0" lang="de-DE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NbTi</a:t>
              </a: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55A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endParaRPr>
            </a:p>
            <a:p>
              <a:endParaRPr lang="de-AT" dirty="0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A2F2A11-3FD4-03A1-5842-019E15AF28DB}"/>
              </a:ext>
            </a:extLst>
          </p:cNvPr>
          <p:cNvGrpSpPr/>
          <p:nvPr/>
        </p:nvGrpSpPr>
        <p:grpSpPr>
          <a:xfrm>
            <a:off x="6979817" y="3280703"/>
            <a:ext cx="4779327" cy="3126603"/>
            <a:chOff x="613261" y="1382574"/>
            <a:chExt cx="6420241" cy="4200078"/>
          </a:xfrm>
        </p:grpSpPr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1B09EDE4-D661-9F5A-8DB3-3A411B4485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154" r="4016" b="4951"/>
            <a:stretch/>
          </p:blipFill>
          <p:spPr>
            <a:xfrm>
              <a:off x="613261" y="1382574"/>
              <a:ext cx="6420241" cy="4184036"/>
            </a:xfrm>
            <a:prstGeom prst="rect">
              <a:avLst/>
            </a:prstGeom>
          </p:spPr>
        </p:pic>
        <p:pic>
          <p:nvPicPr>
            <p:cNvPr id="19" name="Picture 5">
              <a:extLst>
                <a:ext uri="{FF2B5EF4-FFF2-40B4-BE49-F238E27FC236}">
                  <a16:creationId xmlns:a16="http://schemas.microsoft.com/office/drawing/2014/main" id="{74BCFCD3-1B3A-1D97-ADC3-4286B37F73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3259"/>
            <a:stretch/>
          </p:blipFill>
          <p:spPr>
            <a:xfrm rot="16200000">
              <a:off x="3411539" y="1971947"/>
              <a:ext cx="4184036" cy="30373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810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72800" cy="940443"/>
          </a:xfrm>
        </p:spPr>
        <p:txBody>
          <a:bodyPr/>
          <a:lstStyle/>
          <a:p>
            <a:r>
              <a:rPr lang="en-US" sz="3600" dirty="0"/>
              <a:t>Quench Protection: U-Diode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endParaRPr lang="de-DE" sz="16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36"/>
          <a:stretch/>
        </p:blipFill>
        <p:spPr>
          <a:xfrm>
            <a:off x="537842" y="1173936"/>
            <a:ext cx="5558158" cy="19468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Rechteck 13"/>
          <p:cNvSpPr/>
          <p:nvPr/>
        </p:nvSpPr>
        <p:spPr>
          <a:xfrm>
            <a:off x="313112" y="2285981"/>
            <a:ext cx="99020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0" lvl="2" indent="-457200">
              <a:buFont typeface="+mj-lt"/>
              <a:buAutoNum type="arabicPeriod"/>
            </a:pPr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/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2C6AA36-C0B2-3A76-AA1E-FEC32576EB1D}"/>
              </a:ext>
            </a:extLst>
          </p:cNvPr>
          <p:cNvGrpSpPr/>
          <p:nvPr/>
        </p:nvGrpSpPr>
        <p:grpSpPr>
          <a:xfrm>
            <a:off x="513348" y="2469019"/>
            <a:ext cx="5582652" cy="3341427"/>
            <a:chOff x="6399670" y="2405828"/>
            <a:chExt cx="5582652" cy="3341427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67" t="-4523" r="-2480" b="-5268"/>
            <a:stretch/>
          </p:blipFill>
          <p:spPr>
            <a:xfrm>
              <a:off x="6399670" y="3278229"/>
              <a:ext cx="5582652" cy="2469026"/>
            </a:xfrm>
            <a:prstGeom prst="rect">
              <a:avLst/>
            </a:prstGeom>
            <a:ln w="19050">
              <a:solidFill>
                <a:srgbClr val="000000"/>
              </a:solidFill>
              <a:prstDash val="dash"/>
            </a:ln>
          </p:spPr>
        </p:pic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C0D930D0-A5C6-D7E2-CDBB-7A3C520CDE7B}"/>
                </a:ext>
              </a:extLst>
            </p:cNvPr>
            <p:cNvCxnSpPr>
              <a:cxnSpLocks/>
            </p:cNvCxnSpPr>
            <p:nvPr/>
          </p:nvCxnSpPr>
          <p:spPr>
            <a:xfrm>
              <a:off x="8936051" y="3024358"/>
              <a:ext cx="0" cy="207560"/>
            </a:xfrm>
            <a:prstGeom prst="line">
              <a:avLst/>
            </a:prstGeom>
            <a:ln w="1905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" name="Flussdiagramm: Prozess 10">
              <a:extLst>
                <a:ext uri="{FF2B5EF4-FFF2-40B4-BE49-F238E27FC236}">
                  <a16:creationId xmlns:a16="http://schemas.microsoft.com/office/drawing/2014/main" id="{707CE8CC-A2FC-0E18-8231-7E32A0C2EA22}"/>
                </a:ext>
              </a:extLst>
            </p:cNvPr>
            <p:cNvSpPr/>
            <p:nvPr/>
          </p:nvSpPr>
          <p:spPr>
            <a:xfrm>
              <a:off x="8102771" y="2405828"/>
              <a:ext cx="1666560" cy="603290"/>
            </a:xfrm>
            <a:prstGeom prst="flowChartProcess">
              <a:avLst/>
            </a:prstGeom>
            <a:noFill/>
            <a:ln w="19050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15" name="Grafik 14">
            <a:extLst>
              <a:ext uri="{FF2B5EF4-FFF2-40B4-BE49-F238E27FC236}">
                <a16:creationId xmlns:a16="http://schemas.microsoft.com/office/drawing/2014/main" id="{DCCDC188-6376-317E-1E17-DEED25E54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191" y="877818"/>
            <a:ext cx="5299967" cy="3785691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4687BC1-55E0-D4C8-9545-3B17D2587E7C}"/>
              </a:ext>
            </a:extLst>
          </p:cNvPr>
          <p:cNvCxnSpPr>
            <a:cxnSpLocks/>
          </p:cNvCxnSpPr>
          <p:nvPr/>
        </p:nvCxnSpPr>
        <p:spPr>
          <a:xfrm>
            <a:off x="7229475" y="2984500"/>
            <a:ext cx="0" cy="2606163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0FA3D79-6557-CEF2-1706-F32676F13DE3}"/>
              </a:ext>
            </a:extLst>
          </p:cNvPr>
          <p:cNvCxnSpPr>
            <a:cxnSpLocks/>
          </p:cNvCxnSpPr>
          <p:nvPr/>
        </p:nvCxnSpPr>
        <p:spPr>
          <a:xfrm>
            <a:off x="7381875" y="3505200"/>
            <a:ext cx="0" cy="181309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E95D6B4-EBC3-7D00-441A-CD35CE0E8D9D}"/>
              </a:ext>
            </a:extLst>
          </p:cNvPr>
          <p:cNvCxnSpPr>
            <a:cxnSpLocks/>
          </p:cNvCxnSpPr>
          <p:nvPr/>
        </p:nvCxnSpPr>
        <p:spPr>
          <a:xfrm>
            <a:off x="8016875" y="4165600"/>
            <a:ext cx="0" cy="94932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7384450-68C3-4505-4DAC-D3543AF7167C}"/>
              </a:ext>
            </a:extLst>
          </p:cNvPr>
          <p:cNvCxnSpPr>
            <a:cxnSpLocks/>
          </p:cNvCxnSpPr>
          <p:nvPr/>
        </p:nvCxnSpPr>
        <p:spPr>
          <a:xfrm>
            <a:off x="9496425" y="3405754"/>
            <a:ext cx="0" cy="1709171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93E2ECD5-4F2E-4125-92D0-F4AE777262EE}"/>
              </a:ext>
            </a:extLst>
          </p:cNvPr>
          <p:cNvCxnSpPr>
            <a:cxnSpLocks/>
          </p:cNvCxnSpPr>
          <p:nvPr/>
        </p:nvCxnSpPr>
        <p:spPr>
          <a:xfrm>
            <a:off x="9788525" y="2984500"/>
            <a:ext cx="0" cy="213042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83A1D8C-EC51-E254-1150-9B08C0C88667}"/>
              </a:ext>
            </a:extLst>
          </p:cNvPr>
          <p:cNvCxnSpPr>
            <a:cxnSpLocks/>
          </p:cNvCxnSpPr>
          <p:nvPr/>
        </p:nvCxnSpPr>
        <p:spPr>
          <a:xfrm>
            <a:off x="10144125" y="2743200"/>
            <a:ext cx="0" cy="237172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970ABD13-4751-81B7-868B-60C527F4C8A5}"/>
              </a:ext>
            </a:extLst>
          </p:cNvPr>
          <p:cNvSpPr txBox="1"/>
          <p:nvPr/>
        </p:nvSpPr>
        <p:spPr>
          <a:xfrm>
            <a:off x="7062544" y="5566880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PC Switch off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F5AA05CF-AE53-9789-6F51-C2F53889B960}"/>
              </a:ext>
            </a:extLst>
          </p:cNvPr>
          <p:cNvSpPr txBox="1"/>
          <p:nvPr/>
        </p:nvSpPr>
        <p:spPr>
          <a:xfrm>
            <a:off x="7218551" y="5318295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1st EE switch off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8C7CE251-5E2A-7C9A-53A9-B8415E2C5663}"/>
              </a:ext>
            </a:extLst>
          </p:cNvPr>
          <p:cNvSpPr txBox="1"/>
          <p:nvPr/>
        </p:nvSpPr>
        <p:spPr>
          <a:xfrm>
            <a:off x="7800544" y="5067805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2nd EE switch off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22D4C6B9-4399-4460-2DBC-A2C717173BE0}"/>
              </a:ext>
            </a:extLst>
          </p:cNvPr>
          <p:cNvSpPr txBox="1"/>
          <p:nvPr/>
        </p:nvSpPr>
        <p:spPr>
          <a:xfrm>
            <a:off x="9300972" y="5087792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dirty="0" err="1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Secondary</a:t>
            </a:r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de-AT" sz="1050" dirty="0" err="1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quench</a:t>
            </a:r>
            <a:endParaRPr lang="de-AT" sz="105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A46CAEBC-A43D-F75B-41CE-68764EB58F0A}"/>
              </a:ext>
            </a:extLst>
          </p:cNvPr>
          <p:cNvGrpSpPr/>
          <p:nvPr/>
        </p:nvGrpSpPr>
        <p:grpSpPr>
          <a:xfrm>
            <a:off x="7522172" y="2353805"/>
            <a:ext cx="2689804" cy="1360271"/>
            <a:chOff x="7522172" y="2353805"/>
            <a:chExt cx="2689804" cy="1360271"/>
          </a:xfrm>
        </p:grpSpPr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49993E7E-4B5C-55E0-402A-CC718903D713}"/>
                </a:ext>
              </a:extLst>
            </p:cNvPr>
            <p:cNvSpPr/>
            <p:nvPr/>
          </p:nvSpPr>
          <p:spPr>
            <a:xfrm>
              <a:off x="7522172" y="2589486"/>
              <a:ext cx="419295" cy="47136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grpSp>
          <p:nvGrpSpPr>
            <p:cNvPr id="47" name="Gruppieren 46">
              <a:extLst>
                <a:ext uri="{FF2B5EF4-FFF2-40B4-BE49-F238E27FC236}">
                  <a16:creationId xmlns:a16="http://schemas.microsoft.com/office/drawing/2014/main" id="{E67B25E4-FCE6-A248-C853-57AA630818C4}"/>
                </a:ext>
              </a:extLst>
            </p:cNvPr>
            <p:cNvGrpSpPr/>
            <p:nvPr/>
          </p:nvGrpSpPr>
          <p:grpSpPr>
            <a:xfrm>
              <a:off x="8075656" y="3016378"/>
              <a:ext cx="1244696" cy="697698"/>
              <a:chOff x="8064848" y="3035892"/>
              <a:chExt cx="1244696" cy="697698"/>
            </a:xfrm>
          </p:grpSpPr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761AD162-68A0-ECF7-81A1-884403AA78CA}"/>
                  </a:ext>
                </a:extLst>
              </p:cNvPr>
              <p:cNvSpPr/>
              <p:nvPr/>
            </p:nvSpPr>
            <p:spPr>
              <a:xfrm>
                <a:off x="8200946" y="3262229"/>
                <a:ext cx="865429" cy="471361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FC68DDD9-B4BE-E3AB-ED7C-C311463BEC12}"/>
                  </a:ext>
                </a:extLst>
              </p:cNvPr>
              <p:cNvSpPr txBox="1"/>
              <p:nvPr/>
            </p:nvSpPr>
            <p:spPr>
              <a:xfrm>
                <a:off x="8064848" y="3035892"/>
                <a:ext cx="124469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AT" sz="1050" dirty="0" err="1"/>
                  <a:t>Interesting</a:t>
                </a:r>
                <a:r>
                  <a:rPr lang="de-AT" sz="1050" dirty="0"/>
                  <a:t> </a:t>
                </a:r>
                <a:r>
                  <a:rPr lang="de-AT" sz="1050" dirty="0" err="1"/>
                  <a:t>area</a:t>
                </a:r>
                <a:endParaRPr lang="de-AT" sz="1050" dirty="0"/>
              </a:p>
            </p:txBody>
          </p:sp>
        </p:grp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32E3CA74-C4AD-DAB1-8545-6934F3CEF3AF}"/>
                </a:ext>
              </a:extLst>
            </p:cNvPr>
            <p:cNvSpPr/>
            <p:nvPr/>
          </p:nvSpPr>
          <p:spPr>
            <a:xfrm>
              <a:off x="9443608" y="2957639"/>
              <a:ext cx="190342" cy="47136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F9480E8A-5E75-556C-0E8F-4F725ACE4FF1}"/>
                </a:ext>
              </a:extLst>
            </p:cNvPr>
            <p:cNvSpPr/>
            <p:nvPr/>
          </p:nvSpPr>
          <p:spPr>
            <a:xfrm>
              <a:off x="9721440" y="2679634"/>
              <a:ext cx="190342" cy="47136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608A14A9-DA6E-4529-D4DB-26A62540373A}"/>
                </a:ext>
              </a:extLst>
            </p:cNvPr>
            <p:cNvSpPr/>
            <p:nvPr/>
          </p:nvSpPr>
          <p:spPr>
            <a:xfrm>
              <a:off x="10021634" y="2353805"/>
              <a:ext cx="190342" cy="47136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</p:spTree>
    <p:extLst>
      <p:ext uri="{BB962C8B-B14F-4D97-AF65-F5344CB8AC3E}">
        <p14:creationId xmlns:p14="http://schemas.microsoft.com/office/powerpoint/2010/main" val="303703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2D3C61-800B-C7DA-1686-2751328D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Hardware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25D59E-39A4-3A4E-B6E3-10EFA1FCDF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4AF3277-570C-F352-D482-FA4D36DF42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1930400"/>
            <a:ext cx="4971619" cy="347850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7E261D8-7EE8-68CA-8001-A36401ED0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105" y="1930400"/>
            <a:ext cx="4753620" cy="356870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8195318-87AB-4B64-A982-61912610C06E}"/>
              </a:ext>
            </a:extLst>
          </p:cNvPr>
          <p:cNvSpPr txBox="1"/>
          <p:nvPr/>
        </p:nvSpPr>
        <p:spPr>
          <a:xfrm>
            <a:off x="453809" y="14490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indent="0" algn="ctr">
              <a:buNone/>
            </a:pPr>
            <a:r>
              <a:rPr lang="de-DE" dirty="0"/>
              <a:t>Diode</a:t>
            </a:r>
            <a:endParaRPr lang="de-DE" sz="18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5DB3557-7AFB-6C2D-D7F6-CAB1423DD593}"/>
              </a:ext>
            </a:extLst>
          </p:cNvPr>
          <p:cNvSpPr txBox="1"/>
          <p:nvPr/>
        </p:nvSpPr>
        <p:spPr>
          <a:xfrm>
            <a:off x="6096000" y="150508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indent="0" algn="ctr">
              <a:buNone/>
            </a:pPr>
            <a:r>
              <a:rPr lang="de-DE" dirty="0"/>
              <a:t>Energy </a:t>
            </a:r>
            <a:r>
              <a:rPr lang="de-DE" dirty="0" err="1"/>
              <a:t>Extraction</a:t>
            </a:r>
            <a:r>
              <a:rPr lang="de-DE" dirty="0"/>
              <a:t> Resistance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65202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61C8FF3A-578A-593E-82F4-A48A917991CC}"/>
              </a:ext>
            </a:extLst>
          </p:cNvPr>
          <p:cNvSpPr/>
          <p:nvPr/>
        </p:nvSpPr>
        <p:spPr>
          <a:xfrm>
            <a:off x="609600" y="4142254"/>
            <a:ext cx="5755002" cy="268130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Database Overview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0C38AA2D-F624-05C2-2B2C-C729D4ECDC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9898155"/>
              </p:ext>
            </p:extLst>
          </p:nvPr>
        </p:nvGraphicFramePr>
        <p:xfrm>
          <a:off x="698048" y="1273380"/>
          <a:ext cx="5545408" cy="2725370"/>
        </p:xfrm>
        <a:graphic>
          <a:graphicData uri="http://schemas.openxmlformats.org/drawingml/2006/table">
            <a:tbl>
              <a:tblPr firstRow="1" bandRow="1"/>
              <a:tblGrid>
                <a:gridCol w="1036327">
                  <a:extLst>
                    <a:ext uri="{9D8B030D-6E8A-4147-A177-3AD203B41FA5}">
                      <a16:colId xmlns:a16="http://schemas.microsoft.com/office/drawing/2014/main" val="1320885492"/>
                    </a:ext>
                  </a:extLst>
                </a:gridCol>
                <a:gridCol w="1571763">
                  <a:extLst>
                    <a:ext uri="{9D8B030D-6E8A-4147-A177-3AD203B41FA5}">
                      <a16:colId xmlns:a16="http://schemas.microsoft.com/office/drawing/2014/main" val="4293372040"/>
                    </a:ext>
                  </a:extLst>
                </a:gridCol>
                <a:gridCol w="1036327">
                  <a:extLst>
                    <a:ext uri="{9D8B030D-6E8A-4147-A177-3AD203B41FA5}">
                      <a16:colId xmlns:a16="http://schemas.microsoft.com/office/drawing/2014/main" val="1814994146"/>
                    </a:ext>
                  </a:extLst>
                </a:gridCol>
                <a:gridCol w="1036327">
                  <a:extLst>
                    <a:ext uri="{9D8B030D-6E8A-4147-A177-3AD203B41FA5}">
                      <a16:colId xmlns:a16="http://schemas.microsoft.com/office/drawing/2014/main" val="2261921632"/>
                    </a:ext>
                  </a:extLst>
                </a:gridCol>
                <a:gridCol w="864664">
                  <a:extLst>
                    <a:ext uri="{9D8B030D-6E8A-4147-A177-3AD203B41FA5}">
                      <a16:colId xmlns:a16="http://schemas.microsoft.com/office/drawing/2014/main" val="3458468478"/>
                    </a:ext>
                  </a:extLst>
                </a:gridCol>
              </a:tblGrid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2014-2020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events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840820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Real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U_DIODE_NXCALS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015753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U_DIODE_PM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2962734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I_MEAS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663856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U_QSO, U_1, U_2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934944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I_EARTH_PCNT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271804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I_EARTH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3646716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I_HDS, U_HDS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0996476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EEUDumpResPM</a:t>
                      </a: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7140836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8239017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Simulations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V(0v_magf*)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637199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I(r1_warm)	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7996913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V(10,11), V(18,19)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1828176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#events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560/896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6195019"/>
                  </a:ext>
                </a:extLst>
              </a:tr>
            </a:tbl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728B63AE-AB74-1348-CF5C-87DFB029F6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3" r="67000"/>
          <a:stretch/>
        </p:blipFill>
        <p:spPr>
          <a:xfrm>
            <a:off x="6667991" y="4496739"/>
            <a:ext cx="4761551" cy="14554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54CCF20-6B16-FA57-9258-6F46D2A62053}"/>
              </a:ext>
            </a:extLst>
          </p:cNvPr>
          <p:cNvSpPr/>
          <p:nvPr/>
        </p:nvSpPr>
        <p:spPr>
          <a:xfrm>
            <a:off x="6546850" y="1273380"/>
            <a:ext cx="5175250" cy="474244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2189C0-D821-BE13-D2E6-9ACEA77F3B82}"/>
              </a:ext>
            </a:extLst>
          </p:cNvPr>
          <p:cNvSpPr txBox="1"/>
          <p:nvPr/>
        </p:nvSpPr>
        <p:spPr>
          <a:xfrm>
            <a:off x="6546847" y="1043131"/>
            <a:ext cx="40656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Filtered events</a:t>
            </a:r>
            <a:endParaRPr lang="de-AT" sz="11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E6003B-15FF-B20F-CB35-D8F05289113C}"/>
              </a:ext>
            </a:extLst>
          </p:cNvPr>
          <p:cNvSpPr txBox="1"/>
          <p:nvPr/>
        </p:nvSpPr>
        <p:spPr>
          <a:xfrm>
            <a:off x="615498" y="1055831"/>
            <a:ext cx="40656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Data overview</a:t>
            </a:r>
            <a:endParaRPr lang="de-AT" sz="110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40C2859-786E-3694-5201-23305F33CD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14"/>
          <a:stretch/>
        </p:blipFill>
        <p:spPr>
          <a:xfrm>
            <a:off x="6701065" y="2987429"/>
            <a:ext cx="4717646" cy="14554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7930E96-DC81-A500-37B2-C7D8A3FE5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065" y="1536567"/>
            <a:ext cx="4682757" cy="14011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8CDA83-C064-BC2A-F6D6-74F3457E3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958" y="3998750"/>
            <a:ext cx="6095999" cy="302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35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El. Vs Phys. Position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155FBC1-ABFD-DE58-88A3-8B09AEE647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36"/>
          <a:stretch/>
        </p:blipFill>
        <p:spPr>
          <a:xfrm>
            <a:off x="2976242" y="1289621"/>
            <a:ext cx="5558158" cy="19468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707BBD5-74FD-5EAE-F7BD-BD8015C2C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35" y="3564417"/>
            <a:ext cx="99060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629053"/>
      </p:ext>
    </p:extLst>
  </p:cSld>
  <p:clrMapOvr>
    <a:masterClrMapping/>
  </p:clrMapOvr>
</p:sld>
</file>

<file path=ppt/theme/theme1.xml><?xml version="1.0" encoding="utf-8"?>
<a:theme xmlns:a="http://schemas.openxmlformats.org/drawingml/2006/main" name="CERNcobrandi16-9">
  <a:themeElements>
    <a:clrScheme name="CERN 1">
      <a:dk1>
        <a:srgbClr val="0055A0"/>
      </a:dk1>
      <a:lt1>
        <a:sysClr val="window" lastClr="FFFFFF"/>
      </a:lt1>
      <a:dk2>
        <a:srgbClr val="0055A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1271</Words>
  <Application>Microsoft Office PowerPoint</Application>
  <PresentationFormat>Breitbild</PresentationFormat>
  <Paragraphs>391</Paragraphs>
  <Slides>41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41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Optima</vt:lpstr>
      <vt:lpstr>Wingdings 2</vt:lpstr>
      <vt:lpstr>CERNcobrandi16-9</vt:lpstr>
      <vt:lpstr>PowerPoint-Präsentation</vt:lpstr>
      <vt:lpstr>Analysis of FPAs in the LHC RB circuit</vt:lpstr>
      <vt:lpstr>Introduction to Accelerators</vt:lpstr>
      <vt:lpstr>Large Hadron Collider - LHC</vt:lpstr>
      <vt:lpstr>Quench Protection</vt:lpstr>
      <vt:lpstr>Quench Protection: U-Diode</vt:lpstr>
      <vt:lpstr>Hardware</vt:lpstr>
      <vt:lpstr>Existing Database Overview</vt:lpstr>
      <vt:lpstr>El. Vs Phys. Position</vt:lpstr>
      <vt:lpstr>Position Frequency Map</vt:lpstr>
      <vt:lpstr>Generalization</vt:lpstr>
      <vt:lpstr>Quantils</vt:lpstr>
      <vt:lpstr>Find Peaks</vt:lpstr>
      <vt:lpstr>Find Peaks</vt:lpstr>
      <vt:lpstr>Voltage = f(Quantil)</vt:lpstr>
      <vt:lpstr>Sanity Checks</vt:lpstr>
      <vt:lpstr>Kirchhoff</vt:lpstr>
      <vt:lpstr>FFT sanity check</vt:lpstr>
      <vt:lpstr>Data - Simulation</vt:lpstr>
      <vt:lpstr>Next Steps </vt:lpstr>
      <vt:lpstr>PowerPoint-Präsentation</vt:lpstr>
      <vt:lpstr>Signal vs. scaled signal</vt:lpstr>
      <vt:lpstr>Overview of Data-Driven Models</vt:lpstr>
      <vt:lpstr>1. U Diode Secondary Quench </vt:lpstr>
      <vt:lpstr>Manual Feature Engineering</vt:lpstr>
      <vt:lpstr>Manual Feature Engineering</vt:lpstr>
      <vt:lpstr>PowerPoint-Präsentation</vt:lpstr>
      <vt:lpstr>Find Probabilities</vt:lpstr>
      <vt:lpstr>2. U Diode Primary Quench </vt:lpstr>
      <vt:lpstr>Sunglass Threshold</vt:lpstr>
      <vt:lpstr>Frequency Domain</vt:lpstr>
      <vt:lpstr>2D-tSNE Frequency Domain</vt:lpstr>
      <vt:lpstr>2D-tSNE Frequency Domain</vt:lpstr>
      <vt:lpstr>2D-tSNE Frequency Domain</vt:lpstr>
      <vt:lpstr>Finding concepts – tSNE overview</vt:lpstr>
      <vt:lpstr>Finding concepts</vt:lpstr>
      <vt:lpstr>2. U Diode Full Quench </vt:lpstr>
      <vt:lpstr>Predict parameters</vt:lpstr>
      <vt:lpstr>Generate data</vt:lpstr>
      <vt:lpstr>Generate data</vt:lpstr>
      <vt:lpstr>Discussion</vt:lpstr>
    </vt:vector>
  </TitlesOfParts>
  <Company>CERN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 Obermair</dc:creator>
  <cp:lastModifiedBy>Christoph Obermair</cp:lastModifiedBy>
  <cp:revision>1330</cp:revision>
  <cp:lastPrinted>2020-05-13T09:15:16Z</cp:lastPrinted>
  <dcterms:created xsi:type="dcterms:W3CDTF">2019-07-26T06:24:56Z</dcterms:created>
  <dcterms:modified xsi:type="dcterms:W3CDTF">2022-10-18T08:41:46Z</dcterms:modified>
</cp:coreProperties>
</file>